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3" r:id="rId5"/>
    <p:sldMasterId id="2147483676" r:id="rId6"/>
  </p:sldMasterIdLst>
  <p:notesMasterIdLst>
    <p:notesMasterId r:id="rId23"/>
  </p:notesMasterIdLst>
  <p:sldIdLst>
    <p:sldId id="10473" r:id="rId7"/>
    <p:sldId id="10502" r:id="rId8"/>
    <p:sldId id="10508" r:id="rId9"/>
    <p:sldId id="3320" r:id="rId10"/>
    <p:sldId id="10489" r:id="rId11"/>
    <p:sldId id="10509" r:id="rId12"/>
    <p:sldId id="10506" r:id="rId13"/>
    <p:sldId id="10485" r:id="rId14"/>
    <p:sldId id="10519" r:id="rId15"/>
    <p:sldId id="10510" r:id="rId16"/>
    <p:sldId id="10513" r:id="rId17"/>
    <p:sldId id="10511" r:id="rId18"/>
    <p:sldId id="10517" r:id="rId19"/>
    <p:sldId id="10518" r:id="rId20"/>
    <p:sldId id="10515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9FC7"/>
    <a:srgbClr val="FFFFFF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3854B7-8DC1-4A14-829B-AF4CC67FB0C3}" v="1356" dt="2019-12-09T03:03:01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78173" autoAdjust="0"/>
  </p:normalViewPr>
  <p:slideViewPr>
    <p:cSldViewPr snapToGrid="0">
      <p:cViewPr>
        <p:scale>
          <a:sx n="100" d="100"/>
          <a:sy n="100" d="100"/>
        </p:scale>
        <p:origin x="2640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40" d="100"/>
          <a:sy n="140" d="100"/>
        </p:scale>
        <p:origin x="2688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i Bhupathi" userId="e41c00d7-018b-4b07-8242-ccadeb427c26" providerId="ADAL" clId="{053854B7-8DC1-4A14-829B-AF4CC67FB0C3}"/>
    <pc:docChg chg="undo redo custSel mod addSld delSld modSld sldOrd">
      <pc:chgData name="Shri Bhupathi" userId="e41c00d7-018b-4b07-8242-ccadeb427c26" providerId="ADAL" clId="{053854B7-8DC1-4A14-829B-AF4CC67FB0C3}" dt="2019-12-09T03:11:18.445" v="8223" actId="20577"/>
      <pc:docMkLst>
        <pc:docMk/>
      </pc:docMkLst>
      <pc:sldChg chg="del">
        <pc:chgData name="Shri Bhupathi" userId="e41c00d7-018b-4b07-8242-ccadeb427c26" providerId="ADAL" clId="{053854B7-8DC1-4A14-829B-AF4CC67FB0C3}" dt="2019-12-08T01:11:16.055" v="41" actId="47"/>
        <pc:sldMkLst>
          <pc:docMk/>
          <pc:sldMk cId="1786407938" sldId="257"/>
        </pc:sldMkLst>
      </pc:sldChg>
      <pc:sldChg chg="del">
        <pc:chgData name="Shri Bhupathi" userId="e41c00d7-018b-4b07-8242-ccadeb427c26" providerId="ADAL" clId="{053854B7-8DC1-4A14-829B-AF4CC67FB0C3}" dt="2019-12-08T01:10:10.369" v="34" actId="47"/>
        <pc:sldMkLst>
          <pc:docMk/>
          <pc:sldMk cId="1668097614" sldId="258"/>
        </pc:sldMkLst>
      </pc:sldChg>
      <pc:sldChg chg="add">
        <pc:chgData name="Shri Bhupathi" userId="e41c00d7-018b-4b07-8242-ccadeb427c26" providerId="ADAL" clId="{053854B7-8DC1-4A14-829B-AF4CC67FB0C3}" dt="2019-12-08T01:08:16.878" v="0"/>
        <pc:sldMkLst>
          <pc:docMk/>
          <pc:sldMk cId="226183386" sldId="291"/>
        </pc:sldMkLst>
      </pc:sldChg>
      <pc:sldChg chg="del">
        <pc:chgData name="Shri Bhupathi" userId="e41c00d7-018b-4b07-8242-ccadeb427c26" providerId="ADAL" clId="{053854B7-8DC1-4A14-829B-AF4CC67FB0C3}" dt="2019-12-09T01:33:24.846" v="6321" actId="47"/>
        <pc:sldMkLst>
          <pc:docMk/>
          <pc:sldMk cId="87401406" sldId="3720"/>
        </pc:sldMkLst>
      </pc:sldChg>
      <pc:sldChg chg="modSp del">
        <pc:chgData name="Shri Bhupathi" userId="e41c00d7-018b-4b07-8242-ccadeb427c26" providerId="ADAL" clId="{053854B7-8DC1-4A14-829B-AF4CC67FB0C3}" dt="2019-12-09T01:41:37.412" v="6578" actId="47"/>
        <pc:sldMkLst>
          <pc:docMk/>
          <pc:sldMk cId="265008033" sldId="3721"/>
        </pc:sldMkLst>
        <pc:spChg chg="mod">
          <ac:chgData name="Shri Bhupathi" userId="e41c00d7-018b-4b07-8242-ccadeb427c26" providerId="ADAL" clId="{053854B7-8DC1-4A14-829B-AF4CC67FB0C3}" dt="2019-12-08T16:53:52.811" v="4654" actId="27636"/>
          <ac:spMkLst>
            <pc:docMk/>
            <pc:sldMk cId="265008033" sldId="3721"/>
            <ac:spMk id="2" creationId="{E5244E8A-EE6B-405F-8DE8-3B8D7329580A}"/>
          </ac:spMkLst>
        </pc:spChg>
      </pc:sldChg>
      <pc:sldChg chg="del ord">
        <pc:chgData name="Shri Bhupathi" userId="e41c00d7-018b-4b07-8242-ccadeb427c26" providerId="ADAL" clId="{053854B7-8DC1-4A14-829B-AF4CC67FB0C3}" dt="2019-12-09T01:50:34.887" v="6603" actId="47"/>
        <pc:sldMkLst>
          <pc:docMk/>
          <pc:sldMk cId="908176323" sldId="3727"/>
        </pc:sldMkLst>
      </pc:sldChg>
      <pc:sldChg chg="modSp del">
        <pc:chgData name="Shri Bhupathi" userId="e41c00d7-018b-4b07-8242-ccadeb427c26" providerId="ADAL" clId="{053854B7-8DC1-4A14-829B-AF4CC67FB0C3}" dt="2019-12-09T01:51:52.398" v="6609" actId="47"/>
        <pc:sldMkLst>
          <pc:docMk/>
          <pc:sldMk cId="3780610717" sldId="3728"/>
        </pc:sldMkLst>
        <pc:spChg chg="mod">
          <ac:chgData name="Shri Bhupathi" userId="e41c00d7-018b-4b07-8242-ccadeb427c26" providerId="ADAL" clId="{053854B7-8DC1-4A14-829B-AF4CC67FB0C3}" dt="2019-12-08T16:55:28.620" v="4655" actId="27636"/>
          <ac:spMkLst>
            <pc:docMk/>
            <pc:sldMk cId="3780610717" sldId="3728"/>
            <ac:spMk id="2" creationId="{84ED10A8-01E7-46C5-9C3C-3CE5F86B69EC}"/>
          </ac:spMkLst>
        </pc:spChg>
      </pc:sldChg>
      <pc:sldChg chg="modSp add del">
        <pc:chgData name="Shri Bhupathi" userId="e41c00d7-018b-4b07-8242-ccadeb427c26" providerId="ADAL" clId="{053854B7-8DC1-4A14-829B-AF4CC67FB0C3}" dt="2019-12-09T01:54:30.819" v="6780" actId="47"/>
        <pc:sldMkLst>
          <pc:docMk/>
          <pc:sldMk cId="942775101" sldId="3729"/>
        </pc:sldMkLst>
        <pc:spChg chg="mod">
          <ac:chgData name="Shri Bhupathi" userId="e41c00d7-018b-4b07-8242-ccadeb427c26" providerId="ADAL" clId="{053854B7-8DC1-4A14-829B-AF4CC67FB0C3}" dt="2019-12-09T01:52:12.234" v="6630" actId="27636"/>
          <ac:spMkLst>
            <pc:docMk/>
            <pc:sldMk cId="942775101" sldId="3729"/>
            <ac:spMk id="3" creationId="{6D572A94-1604-45DD-BEC1-D6C9027BAB1A}"/>
          </ac:spMkLst>
        </pc:spChg>
      </pc:sldChg>
      <pc:sldChg chg="add del">
        <pc:chgData name="Shri Bhupathi" userId="e41c00d7-018b-4b07-8242-ccadeb427c26" providerId="ADAL" clId="{053854B7-8DC1-4A14-829B-AF4CC67FB0C3}" dt="2019-12-09T01:55:22.930" v="6787" actId="47"/>
        <pc:sldMkLst>
          <pc:docMk/>
          <pc:sldMk cId="1651185338" sldId="3731"/>
        </pc:sldMkLst>
      </pc:sldChg>
      <pc:sldChg chg="modSp add del">
        <pc:chgData name="Shri Bhupathi" userId="e41c00d7-018b-4b07-8242-ccadeb427c26" providerId="ADAL" clId="{053854B7-8DC1-4A14-829B-AF4CC67FB0C3}" dt="2019-12-09T01:58:47.527" v="6812" actId="47"/>
        <pc:sldMkLst>
          <pc:docMk/>
          <pc:sldMk cId="260927689" sldId="3736"/>
        </pc:sldMkLst>
        <pc:spChg chg="mod">
          <ac:chgData name="Shri Bhupathi" userId="e41c00d7-018b-4b07-8242-ccadeb427c26" providerId="ADAL" clId="{053854B7-8DC1-4A14-829B-AF4CC67FB0C3}" dt="2019-12-09T01:55:16.582" v="6786" actId="27636"/>
          <ac:spMkLst>
            <pc:docMk/>
            <pc:sldMk cId="260927689" sldId="3736"/>
            <ac:spMk id="91" creationId="{9226EE50-90D6-4AB1-809D-AA1029AE2A66}"/>
          </ac:spMkLst>
        </pc:spChg>
      </pc:sldChg>
      <pc:sldChg chg="modSp add del">
        <pc:chgData name="Shri Bhupathi" userId="e41c00d7-018b-4b07-8242-ccadeb427c26" providerId="ADAL" clId="{053854B7-8DC1-4A14-829B-AF4CC67FB0C3}" dt="2019-12-09T02:03:13.889" v="6870" actId="47"/>
        <pc:sldMkLst>
          <pc:docMk/>
          <pc:sldMk cId="562291283" sldId="3739"/>
        </pc:sldMkLst>
        <pc:spChg chg="mod">
          <ac:chgData name="Shri Bhupathi" userId="e41c00d7-018b-4b07-8242-ccadeb427c26" providerId="ADAL" clId="{053854B7-8DC1-4A14-829B-AF4CC67FB0C3}" dt="2019-12-09T01:58:50.903" v="6815" actId="27636"/>
          <ac:spMkLst>
            <pc:docMk/>
            <pc:sldMk cId="562291283" sldId="3739"/>
            <ac:spMk id="64" creationId="{00000000-0000-0000-0000-000000000000}"/>
          </ac:spMkLst>
        </pc:spChg>
      </pc:sldChg>
      <pc:sldChg chg="modSp add del">
        <pc:chgData name="Shri Bhupathi" userId="e41c00d7-018b-4b07-8242-ccadeb427c26" providerId="ADAL" clId="{053854B7-8DC1-4A14-829B-AF4CC67FB0C3}" dt="2019-12-09T02:04:15.601" v="6875" actId="47"/>
        <pc:sldMkLst>
          <pc:docMk/>
          <pc:sldMk cId="573908960" sldId="3740"/>
        </pc:sldMkLst>
        <pc:spChg chg="mod">
          <ac:chgData name="Shri Bhupathi" userId="e41c00d7-018b-4b07-8242-ccadeb427c26" providerId="ADAL" clId="{053854B7-8DC1-4A14-829B-AF4CC67FB0C3}" dt="2019-12-09T02:03:36.415" v="6871" actId="108"/>
          <ac:spMkLst>
            <pc:docMk/>
            <pc:sldMk cId="573908960" sldId="3740"/>
            <ac:spMk id="110" creationId="{6C42ACDB-84B2-43FF-B960-6FE2D463545B}"/>
          </ac:spMkLst>
        </pc:spChg>
      </pc:sldChg>
      <pc:sldChg chg="modSp add del">
        <pc:chgData name="Shri Bhupathi" userId="e41c00d7-018b-4b07-8242-ccadeb427c26" providerId="ADAL" clId="{053854B7-8DC1-4A14-829B-AF4CC67FB0C3}" dt="2019-12-09T02:27:10.471" v="7417" actId="47"/>
        <pc:sldMkLst>
          <pc:docMk/>
          <pc:sldMk cId="2961587666" sldId="3741"/>
        </pc:sldMkLst>
        <pc:spChg chg="mod">
          <ac:chgData name="Shri Bhupathi" userId="e41c00d7-018b-4b07-8242-ccadeb427c26" providerId="ADAL" clId="{053854B7-8DC1-4A14-829B-AF4CC67FB0C3}" dt="2019-12-09T02:27:06.737" v="7416" actId="27636"/>
          <ac:spMkLst>
            <pc:docMk/>
            <pc:sldMk cId="2961587666" sldId="3741"/>
            <ac:spMk id="91" creationId="{9226EE50-90D6-4AB1-809D-AA1029AE2A66}"/>
          </ac:spMkLst>
        </pc:spChg>
      </pc:sldChg>
      <pc:sldChg chg="modSp add del">
        <pc:chgData name="Shri Bhupathi" userId="e41c00d7-018b-4b07-8242-ccadeb427c26" providerId="ADAL" clId="{053854B7-8DC1-4A14-829B-AF4CC67FB0C3}" dt="2019-12-09T02:05:06.165" v="6930" actId="47"/>
        <pc:sldMkLst>
          <pc:docMk/>
          <pc:sldMk cId="4246756087" sldId="3743"/>
        </pc:sldMkLst>
        <pc:spChg chg="mod">
          <ac:chgData name="Shri Bhupathi" userId="e41c00d7-018b-4b07-8242-ccadeb427c26" providerId="ADAL" clId="{053854B7-8DC1-4A14-829B-AF4CC67FB0C3}" dt="2019-12-09T01:58:50.906" v="6816" actId="27636"/>
          <ac:spMkLst>
            <pc:docMk/>
            <pc:sldMk cId="4246756087" sldId="3743"/>
            <ac:spMk id="64" creationId="{00000000-0000-0000-0000-000000000000}"/>
          </ac:spMkLst>
        </pc:spChg>
      </pc:sldChg>
      <pc:sldChg chg="modSp add del">
        <pc:chgData name="Shri Bhupathi" userId="e41c00d7-018b-4b07-8242-ccadeb427c26" providerId="ADAL" clId="{053854B7-8DC1-4A14-829B-AF4CC67FB0C3}" dt="2019-12-09T02:08:29.913" v="7195" actId="47"/>
        <pc:sldMkLst>
          <pc:docMk/>
          <pc:sldMk cId="2709474964" sldId="3744"/>
        </pc:sldMkLst>
        <pc:spChg chg="mod">
          <ac:chgData name="Shri Bhupathi" userId="e41c00d7-018b-4b07-8242-ccadeb427c26" providerId="ADAL" clId="{053854B7-8DC1-4A14-829B-AF4CC67FB0C3}" dt="2019-12-09T01:58:50.909" v="6817" actId="27636"/>
          <ac:spMkLst>
            <pc:docMk/>
            <pc:sldMk cId="2709474964" sldId="3744"/>
            <ac:spMk id="64" creationId="{00000000-0000-0000-0000-000000000000}"/>
          </ac:spMkLst>
        </pc:spChg>
      </pc:sldChg>
      <pc:sldChg chg="del">
        <pc:chgData name="Shri Bhupathi" userId="e41c00d7-018b-4b07-8242-ccadeb427c26" providerId="ADAL" clId="{053854B7-8DC1-4A14-829B-AF4CC67FB0C3}" dt="2019-12-09T01:33:20.519" v="6320" actId="47"/>
        <pc:sldMkLst>
          <pc:docMk/>
          <pc:sldMk cId="3312900918" sldId="4318"/>
        </pc:sldMkLst>
      </pc:sldChg>
      <pc:sldChg chg="modSp add del">
        <pc:chgData name="Shri Bhupathi" userId="e41c00d7-018b-4b07-8242-ccadeb427c26" providerId="ADAL" clId="{053854B7-8DC1-4A14-829B-AF4CC67FB0C3}" dt="2019-12-09T02:02:38.350" v="6847" actId="47"/>
        <pc:sldMkLst>
          <pc:docMk/>
          <pc:sldMk cId="1565660321" sldId="4319"/>
        </pc:sldMkLst>
        <pc:spChg chg="mod">
          <ac:chgData name="Shri Bhupathi" userId="e41c00d7-018b-4b07-8242-ccadeb427c26" providerId="ADAL" clId="{053854B7-8DC1-4A14-829B-AF4CC67FB0C3}" dt="2019-12-09T01:58:50.881" v="6814" actId="27636"/>
          <ac:spMkLst>
            <pc:docMk/>
            <pc:sldMk cId="1565660321" sldId="4319"/>
            <ac:spMk id="64" creationId="{00000000-0000-0000-0000-000000000000}"/>
          </ac:spMkLst>
        </pc:spChg>
      </pc:sldChg>
      <pc:sldChg chg="add">
        <pc:chgData name="Shri Bhupathi" userId="e41c00d7-018b-4b07-8242-ccadeb427c26" providerId="ADAL" clId="{053854B7-8DC1-4A14-829B-AF4CC67FB0C3}" dt="2019-12-08T16:21:36.533" v="4400"/>
        <pc:sldMkLst>
          <pc:docMk/>
          <pc:sldMk cId="1563252833" sldId="4361"/>
        </pc:sldMkLst>
      </pc:sldChg>
      <pc:sldChg chg="add del">
        <pc:chgData name="Shri Bhupathi" userId="e41c00d7-018b-4b07-8242-ccadeb427c26" providerId="ADAL" clId="{053854B7-8DC1-4A14-829B-AF4CC67FB0C3}" dt="2019-12-08T16:23:25.398" v="4404" actId="47"/>
        <pc:sldMkLst>
          <pc:docMk/>
          <pc:sldMk cId="155629175" sldId="4362"/>
        </pc:sldMkLst>
      </pc:sldChg>
      <pc:sldChg chg="add del">
        <pc:chgData name="Shri Bhupathi" userId="e41c00d7-018b-4b07-8242-ccadeb427c26" providerId="ADAL" clId="{053854B7-8DC1-4A14-829B-AF4CC67FB0C3}" dt="2019-12-08T16:29:13.895" v="4534" actId="47"/>
        <pc:sldMkLst>
          <pc:docMk/>
          <pc:sldMk cId="3352503308" sldId="4363"/>
        </pc:sldMkLst>
      </pc:sldChg>
      <pc:sldChg chg="add del">
        <pc:chgData name="Shri Bhupathi" userId="e41c00d7-018b-4b07-8242-ccadeb427c26" providerId="ADAL" clId="{053854B7-8DC1-4A14-829B-AF4CC67FB0C3}" dt="2019-12-08T16:30:23.753" v="4539" actId="47"/>
        <pc:sldMkLst>
          <pc:docMk/>
          <pc:sldMk cId="1988613412" sldId="4364"/>
        </pc:sldMkLst>
      </pc:sldChg>
      <pc:sldChg chg="add del">
        <pc:chgData name="Shri Bhupathi" userId="e41c00d7-018b-4b07-8242-ccadeb427c26" providerId="ADAL" clId="{053854B7-8DC1-4A14-829B-AF4CC67FB0C3}" dt="2019-12-08T16:33:37.356" v="4544" actId="47"/>
        <pc:sldMkLst>
          <pc:docMk/>
          <pc:sldMk cId="3707762328" sldId="4365"/>
        </pc:sldMkLst>
      </pc:sldChg>
      <pc:sldChg chg="del">
        <pc:chgData name="Shri Bhupathi" userId="e41c00d7-018b-4b07-8242-ccadeb427c26" providerId="ADAL" clId="{053854B7-8DC1-4A14-829B-AF4CC67FB0C3}" dt="2019-12-08T17:52:12.547" v="6299" actId="47"/>
        <pc:sldMkLst>
          <pc:docMk/>
          <pc:sldMk cId="1320903036" sldId="4372"/>
        </pc:sldMkLst>
      </pc:sldChg>
      <pc:sldChg chg="del ord modTransition">
        <pc:chgData name="Shri Bhupathi" userId="e41c00d7-018b-4b07-8242-ccadeb427c26" providerId="ADAL" clId="{053854B7-8DC1-4A14-829B-AF4CC67FB0C3}" dt="2019-12-09T01:37:03.691" v="6356" actId="47"/>
        <pc:sldMkLst>
          <pc:docMk/>
          <pc:sldMk cId="1243810997" sldId="4378"/>
        </pc:sldMkLst>
      </pc:sldChg>
      <pc:sldChg chg="addSp delSp modSp add del ord">
        <pc:chgData name="Shri Bhupathi" userId="e41c00d7-018b-4b07-8242-ccadeb427c26" providerId="ADAL" clId="{053854B7-8DC1-4A14-829B-AF4CC67FB0C3}" dt="2019-12-08T02:52:23.121" v="696" actId="47"/>
        <pc:sldMkLst>
          <pc:docMk/>
          <pc:sldMk cId="2754238667" sldId="10472"/>
        </pc:sldMkLst>
        <pc:spChg chg="mod">
          <ac:chgData name="Shri Bhupathi" userId="e41c00d7-018b-4b07-8242-ccadeb427c26" providerId="ADAL" clId="{053854B7-8DC1-4A14-829B-AF4CC67FB0C3}" dt="2019-12-08T02:17:22.041" v="191" actId="20577"/>
          <ac:spMkLst>
            <pc:docMk/>
            <pc:sldMk cId="2754238667" sldId="10472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02:17:25.163" v="192" actId="6549"/>
          <ac:spMkLst>
            <pc:docMk/>
            <pc:sldMk cId="2754238667" sldId="10472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8T02:17:28.074" v="193" actId="478"/>
          <ac:spMkLst>
            <pc:docMk/>
            <pc:sldMk cId="2754238667" sldId="10472"/>
            <ac:spMk id="5" creationId="{3E9CC7B3-F6CE-40B7-8CD8-465FD0EB9050}"/>
          </ac:spMkLst>
        </pc:spChg>
        <pc:spChg chg="add del mod">
          <ac:chgData name="Shri Bhupathi" userId="e41c00d7-018b-4b07-8242-ccadeb427c26" providerId="ADAL" clId="{053854B7-8DC1-4A14-829B-AF4CC67FB0C3}" dt="2019-12-08T02:36:38.090" v="434" actId="478"/>
          <ac:spMkLst>
            <pc:docMk/>
            <pc:sldMk cId="2754238667" sldId="10472"/>
            <ac:spMk id="6" creationId="{327C3319-65EB-4FB7-AE5F-94E758E08E66}"/>
          </ac:spMkLst>
        </pc:spChg>
        <pc:spChg chg="add del mod">
          <ac:chgData name="Shri Bhupathi" userId="e41c00d7-018b-4b07-8242-ccadeb427c26" providerId="ADAL" clId="{053854B7-8DC1-4A14-829B-AF4CC67FB0C3}" dt="2019-12-08T02:36:38.090" v="434" actId="478"/>
          <ac:spMkLst>
            <pc:docMk/>
            <pc:sldMk cId="2754238667" sldId="10472"/>
            <ac:spMk id="10" creationId="{78CCECE0-C2AA-4AD5-8437-1FE3A3565D9D}"/>
          </ac:spMkLst>
        </pc:spChg>
        <pc:spChg chg="add del mod">
          <ac:chgData name="Shri Bhupathi" userId="e41c00d7-018b-4b07-8242-ccadeb427c26" providerId="ADAL" clId="{053854B7-8DC1-4A14-829B-AF4CC67FB0C3}" dt="2019-12-08T02:36:38.090" v="434" actId="478"/>
          <ac:spMkLst>
            <pc:docMk/>
            <pc:sldMk cId="2754238667" sldId="10472"/>
            <ac:spMk id="13" creationId="{B5515BE5-FD37-4AA7-B017-7584A22B2BC3}"/>
          </ac:spMkLst>
        </pc:spChg>
        <pc:picChg chg="add">
          <ac:chgData name="Shri Bhupathi" userId="e41c00d7-018b-4b07-8242-ccadeb427c26" providerId="ADAL" clId="{053854B7-8DC1-4A14-829B-AF4CC67FB0C3}" dt="2019-12-08T02:36:38.649" v="435"/>
          <ac:picMkLst>
            <pc:docMk/>
            <pc:sldMk cId="2754238667" sldId="10472"/>
            <ac:picMk id="17" creationId="{B0B73FB1-EBC8-40DE-B503-73FC24D831FA}"/>
          </ac:picMkLst>
        </pc:picChg>
        <pc:picChg chg="add del">
          <ac:chgData name="Shri Bhupathi" userId="e41c00d7-018b-4b07-8242-ccadeb427c26" providerId="ADAL" clId="{053854B7-8DC1-4A14-829B-AF4CC67FB0C3}" dt="2019-12-08T02:17:30.081" v="194" actId="478"/>
          <ac:picMkLst>
            <pc:docMk/>
            <pc:sldMk cId="2754238667" sldId="10472"/>
            <ac:picMk id="1026" creationId="{79D021A0-4E56-4C55-B252-41F5292D7E78}"/>
          </ac:picMkLst>
        </pc:picChg>
        <pc:picChg chg="add del mod">
          <ac:chgData name="Shri Bhupathi" userId="e41c00d7-018b-4b07-8242-ccadeb427c26" providerId="ADAL" clId="{053854B7-8DC1-4A14-829B-AF4CC67FB0C3}" dt="2019-12-08T02:25:47.634" v="418" actId="478"/>
          <ac:picMkLst>
            <pc:docMk/>
            <pc:sldMk cId="2754238667" sldId="10472"/>
            <ac:picMk id="5122" creationId="{920E0AEE-73CC-4B86-BCEE-D20D2AB44C5C}"/>
          </ac:picMkLst>
        </pc:picChg>
        <pc:picChg chg="add del mod">
          <ac:chgData name="Shri Bhupathi" userId="e41c00d7-018b-4b07-8242-ccadeb427c26" providerId="ADAL" clId="{053854B7-8DC1-4A14-829B-AF4CC67FB0C3}" dt="2019-12-08T02:36:38.090" v="434" actId="478"/>
          <ac:picMkLst>
            <pc:docMk/>
            <pc:sldMk cId="2754238667" sldId="10472"/>
            <ac:picMk id="5124" creationId="{08DDDCA0-CDE9-4501-AB21-96908F8DF7FE}"/>
          </ac:picMkLst>
        </pc:picChg>
        <pc:cxnChg chg="add del mod">
          <ac:chgData name="Shri Bhupathi" userId="e41c00d7-018b-4b07-8242-ccadeb427c26" providerId="ADAL" clId="{053854B7-8DC1-4A14-829B-AF4CC67FB0C3}" dt="2019-12-08T02:36:38.090" v="434" actId="478"/>
          <ac:cxnSpMkLst>
            <pc:docMk/>
            <pc:sldMk cId="2754238667" sldId="10472"/>
            <ac:cxnSpMk id="7" creationId="{EA725C55-2A74-4216-B80E-08DC05F5516D}"/>
          </ac:cxnSpMkLst>
        </pc:cxnChg>
        <pc:cxnChg chg="add del mod">
          <ac:chgData name="Shri Bhupathi" userId="e41c00d7-018b-4b07-8242-ccadeb427c26" providerId="ADAL" clId="{053854B7-8DC1-4A14-829B-AF4CC67FB0C3}" dt="2019-12-08T02:36:38.090" v="434" actId="478"/>
          <ac:cxnSpMkLst>
            <pc:docMk/>
            <pc:sldMk cId="2754238667" sldId="10472"/>
            <ac:cxnSpMk id="9" creationId="{762C6F2E-0435-44A5-84BC-A0586CF77857}"/>
          </ac:cxnSpMkLst>
        </pc:cxnChg>
        <pc:cxnChg chg="add del mod">
          <ac:chgData name="Shri Bhupathi" userId="e41c00d7-018b-4b07-8242-ccadeb427c26" providerId="ADAL" clId="{053854B7-8DC1-4A14-829B-AF4CC67FB0C3}" dt="2019-12-08T02:36:38.090" v="434" actId="478"/>
          <ac:cxnSpMkLst>
            <pc:docMk/>
            <pc:sldMk cId="2754238667" sldId="10472"/>
            <ac:cxnSpMk id="11" creationId="{803D6A63-6A21-45FF-ABA4-94BA4F2D7E23}"/>
          </ac:cxnSpMkLst>
        </pc:cxnChg>
        <pc:cxnChg chg="add del mod">
          <ac:chgData name="Shri Bhupathi" userId="e41c00d7-018b-4b07-8242-ccadeb427c26" providerId="ADAL" clId="{053854B7-8DC1-4A14-829B-AF4CC67FB0C3}" dt="2019-12-08T02:36:38.090" v="434" actId="478"/>
          <ac:cxnSpMkLst>
            <pc:docMk/>
            <pc:sldMk cId="2754238667" sldId="10472"/>
            <ac:cxnSpMk id="12" creationId="{EC4E32B7-4AD4-43F0-93BA-3EACAA6B505D}"/>
          </ac:cxnSpMkLst>
        </pc:cxnChg>
      </pc:sldChg>
      <pc:sldChg chg="addSp delSp modSp add mod modTransition setBg">
        <pc:chgData name="Shri Bhupathi" userId="e41c00d7-018b-4b07-8242-ccadeb427c26" providerId="ADAL" clId="{053854B7-8DC1-4A14-829B-AF4CC67FB0C3}" dt="2019-12-08T15:59:43.863" v="4394"/>
        <pc:sldMkLst>
          <pc:docMk/>
          <pc:sldMk cId="1970723143" sldId="10473"/>
        </pc:sldMkLst>
        <pc:spChg chg="del">
          <ac:chgData name="Shri Bhupathi" userId="e41c00d7-018b-4b07-8242-ccadeb427c26" providerId="ADAL" clId="{053854B7-8DC1-4A14-829B-AF4CC67FB0C3}" dt="2019-12-08T01:08:56.584" v="6" actId="478"/>
          <ac:spMkLst>
            <pc:docMk/>
            <pc:sldMk cId="1970723143" sldId="10473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8T01:09:00.294" v="7" actId="478"/>
          <ac:spMkLst>
            <pc:docMk/>
            <pc:sldMk cId="1970723143" sldId="10473"/>
            <ac:spMk id="3" creationId="{4306056B-13B8-4A4A-B8ED-F9AB0A8E22A0}"/>
          </ac:spMkLst>
        </pc:spChg>
        <pc:spChg chg="del mod">
          <ac:chgData name="Shri Bhupathi" userId="e41c00d7-018b-4b07-8242-ccadeb427c26" providerId="ADAL" clId="{053854B7-8DC1-4A14-829B-AF4CC67FB0C3}" dt="2019-12-08T01:09:58.959" v="20" actId="26606"/>
          <ac:spMkLst>
            <pc:docMk/>
            <pc:sldMk cId="1970723143" sldId="10473"/>
            <ac:spMk id="5" creationId="{3E9CC7B3-F6CE-40B7-8CD8-465FD0EB9050}"/>
          </ac:spMkLst>
        </pc:spChg>
        <pc:spChg chg="add mod">
          <ac:chgData name="Shri Bhupathi" userId="e41c00d7-018b-4b07-8242-ccadeb427c26" providerId="ADAL" clId="{053854B7-8DC1-4A14-829B-AF4CC67FB0C3}" dt="2019-12-08T01:10:03.338" v="33" actId="20577"/>
          <ac:spMkLst>
            <pc:docMk/>
            <pc:sldMk cId="1970723143" sldId="10473"/>
            <ac:spMk id="6" creationId="{AB8014A3-B33A-43D3-B0FF-3285AA838251}"/>
          </ac:spMkLst>
        </pc:spChg>
        <pc:spChg chg="add mod">
          <ac:chgData name="Shri Bhupathi" userId="e41c00d7-018b-4b07-8242-ccadeb427c26" providerId="ADAL" clId="{053854B7-8DC1-4A14-829B-AF4CC67FB0C3}" dt="2019-12-08T01:10:59.199" v="40" actId="207"/>
          <ac:spMkLst>
            <pc:docMk/>
            <pc:sldMk cId="1970723143" sldId="10473"/>
            <ac:spMk id="8" creationId="{2C9D0AA6-0719-448E-BF1A-FB2ABA09ABC9}"/>
          </ac:spMkLst>
        </pc:spChg>
        <pc:spChg chg="add">
          <ac:chgData name="Shri Bhupathi" userId="e41c00d7-018b-4b07-8242-ccadeb427c26" providerId="ADAL" clId="{053854B7-8DC1-4A14-829B-AF4CC67FB0C3}" dt="2019-12-08T01:09:58.959" v="20" actId="26606"/>
          <ac:spMkLst>
            <pc:docMk/>
            <pc:sldMk cId="1970723143" sldId="10473"/>
            <ac:spMk id="15" creationId="{3CD9DF72-87A3-404E-A828-84CBF11A8303}"/>
          </ac:spMkLst>
        </pc:spChg>
        <pc:picChg chg="add mod ord">
          <ac:chgData name="Shri Bhupathi" userId="e41c00d7-018b-4b07-8242-ccadeb427c26" providerId="ADAL" clId="{053854B7-8DC1-4A14-829B-AF4CC67FB0C3}" dt="2019-12-08T01:10:18.179" v="35" actId="14100"/>
          <ac:picMkLst>
            <pc:docMk/>
            <pc:sldMk cId="1970723143" sldId="10473"/>
            <ac:picMk id="10" creationId="{D90B5006-7395-4658-B8DD-17662BF5AF11}"/>
          </ac:picMkLst>
        </pc:picChg>
        <pc:picChg chg="add del">
          <ac:chgData name="Shri Bhupathi" userId="e41c00d7-018b-4b07-8242-ccadeb427c26" providerId="ADAL" clId="{053854B7-8DC1-4A14-829B-AF4CC67FB0C3}" dt="2019-12-08T01:09:16.706" v="10" actId="478"/>
          <ac:picMkLst>
            <pc:docMk/>
            <pc:sldMk cId="1970723143" sldId="10473"/>
            <ac:picMk id="1026" creationId="{79D021A0-4E56-4C55-B252-41F5292D7E78}"/>
          </ac:picMkLst>
        </pc:picChg>
        <pc:cxnChg chg="add">
          <ac:chgData name="Shri Bhupathi" userId="e41c00d7-018b-4b07-8242-ccadeb427c26" providerId="ADAL" clId="{053854B7-8DC1-4A14-829B-AF4CC67FB0C3}" dt="2019-12-08T01:09:58.959" v="20" actId="26606"/>
          <ac:cxnSpMkLst>
            <pc:docMk/>
            <pc:sldMk cId="1970723143" sldId="10473"/>
            <ac:cxnSpMk id="17" creationId="{20E3A342-4D61-4E3F-AF90-1AB42AEB96CC}"/>
          </ac:cxnSpMkLst>
        </pc:cxnChg>
      </pc:sldChg>
      <pc:sldChg chg="delSp modSp add del setBg delDesignElem">
        <pc:chgData name="Shri Bhupathi" userId="e41c00d7-018b-4b07-8242-ccadeb427c26" providerId="ADAL" clId="{053854B7-8DC1-4A14-829B-AF4CC67FB0C3}" dt="2019-12-08T02:12:20.092" v="48" actId="47"/>
        <pc:sldMkLst>
          <pc:docMk/>
          <pc:sldMk cId="2312430291" sldId="10474"/>
        </pc:sldMkLst>
        <pc:spChg chg="mod">
          <ac:chgData name="Shri Bhupathi" userId="e41c00d7-018b-4b07-8242-ccadeb427c26" providerId="ADAL" clId="{053854B7-8DC1-4A14-829B-AF4CC67FB0C3}" dt="2019-12-08T01:14:50.330" v="47" actId="207"/>
          <ac:spMkLst>
            <pc:docMk/>
            <pc:sldMk cId="2312430291" sldId="10474"/>
            <ac:spMk id="6" creationId="{AB8014A3-B33A-43D3-B0FF-3285AA838251}"/>
          </ac:spMkLst>
        </pc:spChg>
        <pc:spChg chg="mod">
          <ac:chgData name="Shri Bhupathi" userId="e41c00d7-018b-4b07-8242-ccadeb427c26" providerId="ADAL" clId="{053854B7-8DC1-4A14-829B-AF4CC67FB0C3}" dt="2019-12-08T01:14:34.038" v="45" actId="207"/>
          <ac:spMkLst>
            <pc:docMk/>
            <pc:sldMk cId="2312430291" sldId="10474"/>
            <ac:spMk id="8" creationId="{2C9D0AA6-0719-448E-BF1A-FB2ABA09ABC9}"/>
          </ac:spMkLst>
        </pc:spChg>
        <pc:spChg chg="del">
          <ac:chgData name="Shri Bhupathi" userId="e41c00d7-018b-4b07-8242-ccadeb427c26" providerId="ADAL" clId="{053854B7-8DC1-4A14-829B-AF4CC67FB0C3}" dt="2019-12-08T01:13:47.968" v="43"/>
          <ac:spMkLst>
            <pc:docMk/>
            <pc:sldMk cId="2312430291" sldId="10474"/>
            <ac:spMk id="15" creationId="{3CD9DF72-87A3-404E-A828-84CBF11A8303}"/>
          </ac:spMkLst>
        </pc:spChg>
        <pc:cxnChg chg="del">
          <ac:chgData name="Shri Bhupathi" userId="e41c00d7-018b-4b07-8242-ccadeb427c26" providerId="ADAL" clId="{053854B7-8DC1-4A14-829B-AF4CC67FB0C3}" dt="2019-12-08T01:13:47.968" v="43"/>
          <ac:cxnSpMkLst>
            <pc:docMk/>
            <pc:sldMk cId="2312430291" sldId="10474"/>
            <ac:cxnSpMk id="17" creationId="{20E3A342-4D61-4E3F-AF90-1AB42AEB96CC}"/>
          </ac:cxnSpMkLst>
        </pc:cxnChg>
      </pc:sldChg>
      <pc:sldChg chg="addSp delSp modSp add del ord setBg delDesignElem">
        <pc:chgData name="Shri Bhupathi" userId="e41c00d7-018b-4b07-8242-ccadeb427c26" providerId="ADAL" clId="{053854B7-8DC1-4A14-829B-AF4CC67FB0C3}" dt="2019-12-08T02:26:25.121" v="433" actId="47"/>
        <pc:sldMkLst>
          <pc:docMk/>
          <pc:sldMk cId="2961040473" sldId="10474"/>
        </pc:sldMkLst>
        <pc:spChg chg="add del mod">
          <ac:chgData name="Shri Bhupathi" userId="e41c00d7-018b-4b07-8242-ccadeb427c26" providerId="ADAL" clId="{053854B7-8DC1-4A14-829B-AF4CC67FB0C3}" dt="2019-12-08T02:14:55.579" v="137" actId="478"/>
          <ac:spMkLst>
            <pc:docMk/>
            <pc:sldMk cId="2961040473" sldId="10474"/>
            <ac:spMk id="3" creationId="{21634337-5219-465A-B3FD-CAD14F126C7A}"/>
          </ac:spMkLst>
        </pc:spChg>
        <pc:spChg chg="add del mod">
          <ac:chgData name="Shri Bhupathi" userId="e41c00d7-018b-4b07-8242-ccadeb427c26" providerId="ADAL" clId="{053854B7-8DC1-4A14-829B-AF4CC67FB0C3}" dt="2019-12-08T02:14:53.514" v="136" actId="478"/>
          <ac:spMkLst>
            <pc:docMk/>
            <pc:sldMk cId="2961040473" sldId="10474"/>
            <ac:spMk id="5" creationId="{BCAF3943-E4E9-4D13-9F8C-688900809DCF}"/>
          </ac:spMkLst>
        </pc:spChg>
        <pc:spChg chg="del">
          <ac:chgData name="Shri Bhupathi" userId="e41c00d7-018b-4b07-8242-ccadeb427c26" providerId="ADAL" clId="{053854B7-8DC1-4A14-829B-AF4CC67FB0C3}" dt="2019-12-08T02:12:35.249" v="51" actId="478"/>
          <ac:spMkLst>
            <pc:docMk/>
            <pc:sldMk cId="2961040473" sldId="10474"/>
            <ac:spMk id="6" creationId="{AB8014A3-B33A-43D3-B0FF-3285AA838251}"/>
          </ac:spMkLst>
        </pc:spChg>
        <pc:spChg chg="add mod">
          <ac:chgData name="Shri Bhupathi" userId="e41c00d7-018b-4b07-8242-ccadeb427c26" providerId="ADAL" clId="{053854B7-8DC1-4A14-829B-AF4CC67FB0C3}" dt="2019-12-08T02:16:57.543" v="162" actId="207"/>
          <ac:spMkLst>
            <pc:docMk/>
            <pc:sldMk cId="2961040473" sldId="10474"/>
            <ac:spMk id="7" creationId="{2BB01D19-374C-411B-B853-F43F803778C4}"/>
          </ac:spMkLst>
        </pc:spChg>
        <pc:spChg chg="del">
          <ac:chgData name="Shri Bhupathi" userId="e41c00d7-018b-4b07-8242-ccadeb427c26" providerId="ADAL" clId="{053854B7-8DC1-4A14-829B-AF4CC67FB0C3}" dt="2019-12-08T02:12:35.249" v="51" actId="478"/>
          <ac:spMkLst>
            <pc:docMk/>
            <pc:sldMk cId="2961040473" sldId="10474"/>
            <ac:spMk id="8" creationId="{2C9D0AA6-0719-448E-BF1A-FB2ABA09ABC9}"/>
          </ac:spMkLst>
        </pc:spChg>
        <pc:spChg chg="del">
          <ac:chgData name="Shri Bhupathi" userId="e41c00d7-018b-4b07-8242-ccadeb427c26" providerId="ADAL" clId="{053854B7-8DC1-4A14-829B-AF4CC67FB0C3}" dt="2019-12-08T02:12:29.647" v="50"/>
          <ac:spMkLst>
            <pc:docMk/>
            <pc:sldMk cId="2961040473" sldId="10474"/>
            <ac:spMk id="15" creationId="{3CD9DF72-87A3-404E-A828-84CBF11A8303}"/>
          </ac:spMkLst>
        </pc:spChg>
        <pc:picChg chg="add del">
          <ac:chgData name="Shri Bhupathi" userId="e41c00d7-018b-4b07-8242-ccadeb427c26" providerId="ADAL" clId="{053854B7-8DC1-4A14-829B-AF4CC67FB0C3}" dt="2019-12-08T02:12:44.737" v="54" actId="478"/>
          <ac:picMkLst>
            <pc:docMk/>
            <pc:sldMk cId="2961040473" sldId="10474"/>
            <ac:picMk id="10" creationId="{D90B5006-7395-4658-B8DD-17662BF5AF11}"/>
          </ac:picMkLst>
        </pc:picChg>
        <pc:picChg chg="add mod">
          <ac:chgData name="Shri Bhupathi" userId="e41c00d7-018b-4b07-8242-ccadeb427c26" providerId="ADAL" clId="{053854B7-8DC1-4A14-829B-AF4CC67FB0C3}" dt="2019-12-08T02:15:19.973" v="141" actId="1076"/>
          <ac:picMkLst>
            <pc:docMk/>
            <pc:sldMk cId="2961040473" sldId="10474"/>
            <ac:picMk id="13" creationId="{376540EF-B54B-46BD-AC5C-D95187755F8A}"/>
          </ac:picMkLst>
        </pc:picChg>
        <pc:picChg chg="add del mod">
          <ac:chgData name="Shri Bhupathi" userId="e41c00d7-018b-4b07-8242-ccadeb427c26" providerId="ADAL" clId="{053854B7-8DC1-4A14-829B-AF4CC67FB0C3}" dt="2019-12-08T02:16:51.466" v="142" actId="478"/>
          <ac:picMkLst>
            <pc:docMk/>
            <pc:sldMk cId="2961040473" sldId="10474"/>
            <ac:picMk id="2050" creationId="{577C2346-9988-4E80-B838-CE3FA2A92DA5}"/>
          </ac:picMkLst>
        </pc:picChg>
        <pc:cxnChg chg="del">
          <ac:chgData name="Shri Bhupathi" userId="e41c00d7-018b-4b07-8242-ccadeb427c26" providerId="ADAL" clId="{053854B7-8DC1-4A14-829B-AF4CC67FB0C3}" dt="2019-12-08T02:12:29.647" v="50"/>
          <ac:cxnSpMkLst>
            <pc:docMk/>
            <pc:sldMk cId="2961040473" sldId="10474"/>
            <ac:cxnSpMk id="17" creationId="{20E3A342-4D61-4E3F-AF90-1AB42AEB96CC}"/>
          </ac:cxnSpMkLst>
        </pc:cxnChg>
      </pc:sldChg>
      <pc:sldChg chg="addSp delSp modSp add modTransition modAnim">
        <pc:chgData name="Shri Bhupathi" userId="e41c00d7-018b-4b07-8242-ccadeb427c26" providerId="ADAL" clId="{053854B7-8DC1-4A14-829B-AF4CC67FB0C3}" dt="2019-12-08T05:41:01.773" v="3720"/>
        <pc:sldMkLst>
          <pc:docMk/>
          <pc:sldMk cId="2229099540" sldId="10475"/>
        </pc:sldMkLst>
        <pc:spChg chg="mod">
          <ac:chgData name="Shri Bhupathi" userId="e41c00d7-018b-4b07-8242-ccadeb427c26" providerId="ADAL" clId="{053854B7-8DC1-4A14-829B-AF4CC67FB0C3}" dt="2019-12-08T02:49:57.921" v="694" actId="20577"/>
          <ac:spMkLst>
            <pc:docMk/>
            <pc:sldMk cId="2229099540" sldId="10475"/>
            <ac:spMk id="2" creationId="{48E4DB47-97FE-41A2-A813-25630FF179C5}"/>
          </ac:spMkLst>
        </pc:spChg>
        <pc:spChg chg="del mod">
          <ac:chgData name="Shri Bhupathi" userId="e41c00d7-018b-4b07-8242-ccadeb427c26" providerId="ADAL" clId="{053854B7-8DC1-4A14-829B-AF4CC67FB0C3}" dt="2019-12-08T05:28:42.745" v="3663" actId="478"/>
          <ac:spMkLst>
            <pc:docMk/>
            <pc:sldMk cId="2229099540" sldId="10475"/>
            <ac:spMk id="3" creationId="{4306056B-13B8-4A4A-B8ED-F9AB0A8E22A0}"/>
          </ac:spMkLst>
        </pc:spChg>
        <pc:spChg chg="add mod">
          <ac:chgData name="Shri Bhupathi" userId="e41c00d7-018b-4b07-8242-ccadeb427c26" providerId="ADAL" clId="{053854B7-8DC1-4A14-829B-AF4CC67FB0C3}" dt="2019-12-08T04:03:45.649" v="2105" actId="20577"/>
          <ac:spMkLst>
            <pc:docMk/>
            <pc:sldMk cId="2229099540" sldId="10475"/>
            <ac:spMk id="4" creationId="{8F274813-D4FC-42F3-A8E0-FB74EAAA3EE1}"/>
          </ac:spMkLst>
        </pc:spChg>
        <pc:spChg chg="mod">
          <ac:chgData name="Shri Bhupathi" userId="e41c00d7-018b-4b07-8242-ccadeb427c26" providerId="ADAL" clId="{053854B7-8DC1-4A14-829B-AF4CC67FB0C3}" dt="2019-12-08T03:07:08.666" v="780" actId="404"/>
          <ac:spMkLst>
            <pc:docMk/>
            <pc:sldMk cId="2229099540" sldId="10475"/>
            <ac:spMk id="5" creationId="{3E9CC7B3-F6CE-40B7-8CD8-465FD0EB9050}"/>
          </ac:spMkLst>
        </pc:spChg>
        <pc:spChg chg="add mod">
          <ac:chgData name="Shri Bhupathi" userId="e41c00d7-018b-4b07-8242-ccadeb427c26" providerId="ADAL" clId="{053854B7-8DC1-4A14-829B-AF4CC67FB0C3}" dt="2019-12-08T04:04:33.785" v="2170" actId="20577"/>
          <ac:spMkLst>
            <pc:docMk/>
            <pc:sldMk cId="2229099540" sldId="10475"/>
            <ac:spMk id="8" creationId="{B1D07E2C-2E3E-4FA0-8E7F-20C125716349}"/>
          </ac:spMkLst>
        </pc:spChg>
        <pc:spChg chg="add mod">
          <ac:chgData name="Shri Bhupathi" userId="e41c00d7-018b-4b07-8242-ccadeb427c26" providerId="ADAL" clId="{053854B7-8DC1-4A14-829B-AF4CC67FB0C3}" dt="2019-12-08T04:05:16.649" v="2230" actId="20577"/>
          <ac:spMkLst>
            <pc:docMk/>
            <pc:sldMk cId="2229099540" sldId="10475"/>
            <ac:spMk id="9" creationId="{5AAA391C-D9D6-4A3B-AF41-97AD609B66E3}"/>
          </ac:spMkLst>
        </pc:spChg>
        <pc:picChg chg="del">
          <ac:chgData name="Shri Bhupathi" userId="e41c00d7-018b-4b07-8242-ccadeb427c26" providerId="ADAL" clId="{053854B7-8DC1-4A14-829B-AF4CC67FB0C3}" dt="2019-12-08T02:44:08.954" v="437" actId="478"/>
          <ac:picMkLst>
            <pc:docMk/>
            <pc:sldMk cId="2229099540" sldId="10475"/>
            <ac:picMk id="1026" creationId="{79D021A0-4E56-4C55-B252-41F5292D7E78}"/>
          </ac:picMkLst>
        </pc:picChg>
        <pc:picChg chg="add mod">
          <ac:chgData name="Shri Bhupathi" userId="e41c00d7-018b-4b07-8242-ccadeb427c26" providerId="ADAL" clId="{053854B7-8DC1-4A14-829B-AF4CC67FB0C3}" dt="2019-12-08T02:44:21.565" v="441" actId="14100"/>
          <ac:picMkLst>
            <pc:docMk/>
            <pc:sldMk cId="2229099540" sldId="10475"/>
            <ac:picMk id="6146" creationId="{2A9F8815-46DA-4C64-A8D2-4AC3378C4CC5}"/>
          </ac:picMkLst>
        </pc:picChg>
      </pc:sldChg>
      <pc:sldChg chg="addSp delSp modSp add modTransition modAnim modNotesTx">
        <pc:chgData name="Shri Bhupathi" userId="e41c00d7-018b-4b07-8242-ccadeb427c26" providerId="ADAL" clId="{053854B7-8DC1-4A14-829B-AF4CC67FB0C3}" dt="2019-12-08T05:41:05.728" v="3721"/>
        <pc:sldMkLst>
          <pc:docMk/>
          <pc:sldMk cId="33817616" sldId="10476"/>
        </pc:sldMkLst>
        <pc:spChg chg="mod">
          <ac:chgData name="Shri Bhupathi" userId="e41c00d7-018b-4b07-8242-ccadeb427c26" providerId="ADAL" clId="{053854B7-8DC1-4A14-829B-AF4CC67FB0C3}" dt="2019-12-08T03:02:53.177" v="745" actId="20577"/>
          <ac:spMkLst>
            <pc:docMk/>
            <pc:sldMk cId="33817616" sldId="10476"/>
            <ac:spMk id="2" creationId="{6FF097F0-24CB-4D4C-B836-745D81A5335F}"/>
          </ac:spMkLst>
        </pc:spChg>
        <pc:spChg chg="del">
          <ac:chgData name="Shri Bhupathi" userId="e41c00d7-018b-4b07-8242-ccadeb427c26" providerId="ADAL" clId="{053854B7-8DC1-4A14-829B-AF4CC67FB0C3}" dt="2019-12-08T03:02:35.787" v="698" actId="478"/>
          <ac:spMkLst>
            <pc:docMk/>
            <pc:sldMk cId="33817616" sldId="10476"/>
            <ac:spMk id="3" creationId="{B538F173-4784-4CE3-98AC-225495B35AA4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16" creationId="{27B922CE-F34B-4DE0-9EBD-75FC3FBEA7A8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17" creationId="{27E05D04-6372-4EE3-BEC4-F5425C277415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18" creationId="{24C279D1-E1F6-40E8-8608-42EEC78B1674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19" creationId="{135BD895-AA77-4982-8590-C4C1A435E248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20" creationId="{240B6B56-74D3-41EE-B2D3-9A7DAA0AE748}"/>
          </ac:spMkLst>
        </pc:spChg>
        <pc:spChg chg="mod topLvl">
          <ac:chgData name="Shri Bhupathi" userId="e41c00d7-018b-4b07-8242-ccadeb427c26" providerId="ADAL" clId="{053854B7-8DC1-4A14-829B-AF4CC67FB0C3}" dt="2019-12-08T05:31:48.194" v="3674" actId="20577"/>
          <ac:spMkLst>
            <pc:docMk/>
            <pc:sldMk cId="33817616" sldId="10476"/>
            <ac:spMk id="21" creationId="{6AC9FBAB-C0DB-4983-AD81-37602ABBDD42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22" creationId="{69355F36-E374-4843-A4F6-EDA7C8BB596C}"/>
          </ac:spMkLst>
        </pc:spChg>
        <pc:spChg chg="mod topLvl">
          <ac:chgData name="Shri Bhupathi" userId="e41c00d7-018b-4b07-8242-ccadeb427c26" providerId="ADAL" clId="{053854B7-8DC1-4A14-829B-AF4CC67FB0C3}" dt="2019-12-08T05:06:07.970" v="3559" actId="20577"/>
          <ac:spMkLst>
            <pc:docMk/>
            <pc:sldMk cId="33817616" sldId="10476"/>
            <ac:spMk id="23" creationId="{8146DB27-6B66-4873-AB93-7948680CE143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24" creationId="{E0B475EB-BC92-4E51-B00D-F8FA17657247}"/>
          </ac:spMkLst>
        </pc:spChg>
        <pc:spChg chg="mod topLvl">
          <ac:chgData name="Shri Bhupathi" userId="e41c00d7-018b-4b07-8242-ccadeb427c26" providerId="ADAL" clId="{053854B7-8DC1-4A14-829B-AF4CC67FB0C3}" dt="2019-12-08T04:20:06.941" v="3171" actId="165"/>
          <ac:spMkLst>
            <pc:docMk/>
            <pc:sldMk cId="33817616" sldId="10476"/>
            <ac:spMk id="25" creationId="{57EFD779-92A9-4266-868D-EA686791ACCB}"/>
          </ac:spMkLst>
        </pc:spChg>
        <pc:grpChg chg="add del mod">
          <ac:chgData name="Shri Bhupathi" userId="e41c00d7-018b-4b07-8242-ccadeb427c26" providerId="ADAL" clId="{053854B7-8DC1-4A14-829B-AF4CC67FB0C3}" dt="2019-12-08T04:20:06.941" v="3171" actId="165"/>
          <ac:grpSpMkLst>
            <pc:docMk/>
            <pc:sldMk cId="33817616" sldId="10476"/>
            <ac:grpSpMk id="4" creationId="{AA0E790B-00FD-434F-9BB1-01C776C8EA02}"/>
          </ac:grpSpMkLst>
        </pc:grpChg>
        <pc:grpChg chg="mod topLvl">
          <ac:chgData name="Shri Bhupathi" userId="e41c00d7-018b-4b07-8242-ccadeb427c26" providerId="ADAL" clId="{053854B7-8DC1-4A14-829B-AF4CC67FB0C3}" dt="2019-12-08T04:20:06.941" v="3171" actId="165"/>
          <ac:grpSpMkLst>
            <pc:docMk/>
            <pc:sldMk cId="33817616" sldId="10476"/>
            <ac:grpSpMk id="5" creationId="{6F26A126-9699-4A0A-A1B8-A7A6218B05CC}"/>
          </ac:grpSpMkLst>
        </pc:grp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6" creationId="{46F98359-7E83-470E-8DDB-F23F3360B7CC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7" creationId="{C823AF57-9FC2-46B1-AE7F-0A4D1774E5D2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8" creationId="{347898CB-74F6-4F65-8223-B5B135B17514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9" creationId="{CBC4FCD9-70E8-4CB7-AE1A-0552F21EE003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0" creationId="{4C945C53-B30C-45CA-AA72-D1B3D75D0A83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1" creationId="{50E3AAAD-018F-428C-9597-6B774472FC2C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2" creationId="{82ED9301-9818-4906-B275-223DCB11A77B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3" creationId="{B5741F96-70B0-4473-A936-72D24894E395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4" creationId="{888B0810-713E-461E-91DD-2D3050FB0A32}"/>
          </ac:cxnSpMkLst>
        </pc:cxnChg>
        <pc:cxnChg chg="mod topLvl">
          <ac:chgData name="Shri Bhupathi" userId="e41c00d7-018b-4b07-8242-ccadeb427c26" providerId="ADAL" clId="{053854B7-8DC1-4A14-829B-AF4CC67FB0C3}" dt="2019-12-08T04:20:06.941" v="3171" actId="165"/>
          <ac:cxnSpMkLst>
            <pc:docMk/>
            <pc:sldMk cId="33817616" sldId="10476"/>
            <ac:cxnSpMk id="15" creationId="{FE1CBE62-EB6C-43A1-A6A5-2759E85214BA}"/>
          </ac:cxnSpMkLst>
        </pc:cxnChg>
      </pc:sldChg>
      <pc:sldChg chg="addSp delSp modSp add ord modTransition modAnim">
        <pc:chgData name="Shri Bhupathi" userId="e41c00d7-018b-4b07-8242-ccadeb427c26" providerId="ADAL" clId="{053854B7-8DC1-4A14-829B-AF4CC67FB0C3}" dt="2019-12-08T17:49:37.622" v="6252" actId="20577"/>
        <pc:sldMkLst>
          <pc:docMk/>
          <pc:sldMk cId="3377361046" sldId="10477"/>
        </pc:sldMkLst>
        <pc:spChg chg="mod">
          <ac:chgData name="Shri Bhupathi" userId="e41c00d7-018b-4b07-8242-ccadeb427c26" providerId="ADAL" clId="{053854B7-8DC1-4A14-829B-AF4CC67FB0C3}" dt="2019-12-08T17:49:37.622" v="6252" actId="20577"/>
          <ac:spMkLst>
            <pc:docMk/>
            <pc:sldMk cId="3377361046" sldId="10477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8T04:27:55.849" v="3212" actId="478"/>
          <ac:spMkLst>
            <pc:docMk/>
            <pc:sldMk cId="3377361046" sldId="10477"/>
            <ac:spMk id="3" creationId="{4306056B-13B8-4A4A-B8ED-F9AB0A8E22A0}"/>
          </ac:spMkLst>
        </pc:spChg>
        <pc:spChg chg="add del">
          <ac:chgData name="Shri Bhupathi" userId="e41c00d7-018b-4b07-8242-ccadeb427c26" providerId="ADAL" clId="{053854B7-8DC1-4A14-829B-AF4CC67FB0C3}" dt="2019-12-08T04:34:29.426" v="3251" actId="478"/>
          <ac:spMkLst>
            <pc:docMk/>
            <pc:sldMk cId="3377361046" sldId="10477"/>
            <ac:spMk id="4" creationId="{9CE0508C-9F80-4E70-A99E-0FD255CD9B30}"/>
          </ac:spMkLst>
        </pc:spChg>
        <pc:spChg chg="del">
          <ac:chgData name="Shri Bhupathi" userId="e41c00d7-018b-4b07-8242-ccadeb427c26" providerId="ADAL" clId="{053854B7-8DC1-4A14-829B-AF4CC67FB0C3}" dt="2019-12-08T04:28:00.217" v="3214" actId="478"/>
          <ac:spMkLst>
            <pc:docMk/>
            <pc:sldMk cId="3377361046" sldId="10477"/>
            <ac:spMk id="5" creationId="{3E9CC7B3-F6CE-40B7-8CD8-465FD0EB9050}"/>
          </ac:spMkLst>
        </pc:spChg>
        <pc:spChg chg="add del">
          <ac:chgData name="Shri Bhupathi" userId="e41c00d7-018b-4b07-8242-ccadeb427c26" providerId="ADAL" clId="{053854B7-8DC1-4A14-829B-AF4CC67FB0C3}" dt="2019-12-08T04:34:44.697" v="3253" actId="478"/>
          <ac:spMkLst>
            <pc:docMk/>
            <pc:sldMk cId="3377361046" sldId="10477"/>
            <ac:spMk id="6" creationId="{A11C66F1-D5AE-480D-871A-E15079D523C7}"/>
          </ac:spMkLst>
        </pc:spChg>
        <pc:grpChg chg="add del mod">
          <ac:chgData name="Shri Bhupathi" userId="e41c00d7-018b-4b07-8242-ccadeb427c26" providerId="ADAL" clId="{053854B7-8DC1-4A14-829B-AF4CC67FB0C3}" dt="2019-12-08T04:52:49.583" v="3391" actId="165"/>
          <ac:grpSpMkLst>
            <pc:docMk/>
            <pc:sldMk cId="3377361046" sldId="10477"/>
            <ac:grpSpMk id="7" creationId="{69CD47EA-65D2-4214-9503-44100BD064A7}"/>
          </ac:grpSpMkLst>
        </pc:grpChg>
        <pc:grpChg chg="add del mod">
          <ac:chgData name="Shri Bhupathi" userId="e41c00d7-018b-4b07-8242-ccadeb427c26" providerId="ADAL" clId="{053854B7-8DC1-4A14-829B-AF4CC67FB0C3}" dt="2019-12-08T04:52:49.583" v="3391" actId="165"/>
          <ac:grpSpMkLst>
            <pc:docMk/>
            <pc:sldMk cId="3377361046" sldId="10477"/>
            <ac:grpSpMk id="8" creationId="{7F3A69AD-F5E2-4C9C-85E3-5EF7807BA5B4}"/>
          </ac:grpSpMkLst>
        </pc:grpChg>
        <pc:grpChg chg="add del mod">
          <ac:chgData name="Shri Bhupathi" userId="e41c00d7-018b-4b07-8242-ccadeb427c26" providerId="ADAL" clId="{053854B7-8DC1-4A14-829B-AF4CC67FB0C3}" dt="2019-12-08T04:52:49.583" v="3391" actId="165"/>
          <ac:grpSpMkLst>
            <pc:docMk/>
            <pc:sldMk cId="3377361046" sldId="10477"/>
            <ac:grpSpMk id="9" creationId="{918398A3-FF23-4E84-B740-B95A16C9DC08}"/>
          </ac:grpSpMkLst>
        </pc:grpChg>
        <pc:picChg chg="add mod">
          <ac:chgData name="Shri Bhupathi" userId="e41c00d7-018b-4b07-8242-ccadeb427c26" providerId="ADAL" clId="{053854B7-8DC1-4A14-829B-AF4CC67FB0C3}" dt="2019-12-08T04:50:48.026" v="3371" actId="571"/>
          <ac:picMkLst>
            <pc:docMk/>
            <pc:sldMk cId="3377361046" sldId="10477"/>
            <ac:picMk id="26" creationId="{2214DDCA-D142-4DA6-AC39-8E7277E59BA3}"/>
          </ac:picMkLst>
        </pc:picChg>
        <pc:picChg chg="add mod">
          <ac:chgData name="Shri Bhupathi" userId="e41c00d7-018b-4b07-8242-ccadeb427c26" providerId="ADAL" clId="{053854B7-8DC1-4A14-829B-AF4CC67FB0C3}" dt="2019-12-08T04:50:48.026" v="3371" actId="571"/>
          <ac:picMkLst>
            <pc:docMk/>
            <pc:sldMk cId="3377361046" sldId="10477"/>
            <ac:picMk id="27" creationId="{B3004E46-A25E-4998-9762-B5B7A9E848CA}"/>
          </ac:picMkLst>
        </pc:picChg>
        <pc:picChg chg="add mod">
          <ac:chgData name="Shri Bhupathi" userId="e41c00d7-018b-4b07-8242-ccadeb427c26" providerId="ADAL" clId="{053854B7-8DC1-4A14-829B-AF4CC67FB0C3}" dt="2019-12-08T15:39:13.454" v="4165" actId="1038"/>
          <ac:picMkLst>
            <pc:docMk/>
            <pc:sldMk cId="3377361046" sldId="10477"/>
            <ac:picMk id="1026" creationId="{06754762-6A4F-4489-9274-0AA09BD3808C}"/>
          </ac:picMkLst>
        </pc:picChg>
        <pc:picChg chg="del">
          <ac:chgData name="Shri Bhupathi" userId="e41c00d7-018b-4b07-8242-ccadeb427c26" providerId="ADAL" clId="{053854B7-8DC1-4A14-829B-AF4CC67FB0C3}" dt="2019-12-08T04:27:57.425" v="3213" actId="478"/>
          <ac:picMkLst>
            <pc:docMk/>
            <pc:sldMk cId="3377361046" sldId="10477"/>
            <ac:picMk id="6146" creationId="{2A9F8815-46DA-4C64-A8D2-4AC3378C4CC5}"/>
          </ac:picMkLst>
        </pc:picChg>
        <pc:picChg chg="add del mod">
          <ac:chgData name="Shri Bhupathi" userId="e41c00d7-018b-4b07-8242-ccadeb427c26" providerId="ADAL" clId="{053854B7-8DC1-4A14-829B-AF4CC67FB0C3}" dt="2019-12-08T04:30:06.249" v="3217" actId="478"/>
          <ac:picMkLst>
            <pc:docMk/>
            <pc:sldMk cId="3377361046" sldId="10477"/>
            <ac:picMk id="8194" creationId="{D42525A3-8499-4E41-8286-09C66238164A}"/>
          </ac:picMkLst>
        </pc:picChg>
        <pc:picChg chg="add del mod">
          <ac:chgData name="Shri Bhupathi" userId="e41c00d7-018b-4b07-8242-ccadeb427c26" providerId="ADAL" clId="{053854B7-8DC1-4A14-829B-AF4CC67FB0C3}" dt="2019-12-08T04:47:37.466" v="3327" actId="478"/>
          <ac:picMkLst>
            <pc:docMk/>
            <pc:sldMk cId="3377361046" sldId="10477"/>
            <ac:picMk id="8196" creationId="{31B99FD7-9FF2-49EB-B684-F89C3626671E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198" creationId="{3F67B713-53FE-43E3-8930-485C8E204C8D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00" creationId="{BC2D1CF7-50F1-4D99-8861-A892DF564D33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02" creationId="{6A53F3B8-007E-41AF-ABE4-A89AA903AF25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04" creationId="{1CB18CBD-6FD2-40F2-B80C-C390B5420C22}"/>
          </ac:picMkLst>
        </pc:picChg>
        <pc:picChg chg="add mod topLvl">
          <ac:chgData name="Shri Bhupathi" userId="e41c00d7-018b-4b07-8242-ccadeb427c26" providerId="ADAL" clId="{053854B7-8DC1-4A14-829B-AF4CC67FB0C3}" dt="2019-12-08T15:39:13.454" v="4165" actId="1038"/>
          <ac:picMkLst>
            <pc:docMk/>
            <pc:sldMk cId="3377361046" sldId="10477"/>
            <ac:picMk id="8210" creationId="{1746A1A2-CA0D-4C88-A09F-A51212B1F208}"/>
          </ac:picMkLst>
        </pc:picChg>
        <pc:picChg chg="add mod topLvl">
          <ac:chgData name="Shri Bhupathi" userId="e41c00d7-018b-4b07-8242-ccadeb427c26" providerId="ADAL" clId="{053854B7-8DC1-4A14-829B-AF4CC67FB0C3}" dt="2019-12-08T15:39:13.454" v="4165" actId="1038"/>
          <ac:picMkLst>
            <pc:docMk/>
            <pc:sldMk cId="3377361046" sldId="10477"/>
            <ac:picMk id="8212" creationId="{A1BAF5D4-91C5-4315-9E0F-A16F4120B380}"/>
          </ac:picMkLst>
        </pc:picChg>
        <pc:picChg chg="add mod topLvl">
          <ac:chgData name="Shri Bhupathi" userId="e41c00d7-018b-4b07-8242-ccadeb427c26" providerId="ADAL" clId="{053854B7-8DC1-4A14-829B-AF4CC67FB0C3}" dt="2019-12-08T15:39:13.454" v="4165" actId="1038"/>
          <ac:picMkLst>
            <pc:docMk/>
            <pc:sldMk cId="3377361046" sldId="10477"/>
            <ac:picMk id="8214" creationId="{E92C0141-C651-4C2D-9B9D-61A17B22B1DB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16" creationId="{F1810015-81AF-44B9-A919-426D3BFEA699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18" creationId="{B1A85014-D73A-41E1-B1B2-27CA200FEFAC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20" creationId="{282DB23F-9871-40D3-97DE-21B2368EB8A8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22" creationId="{DC404076-94DF-42F6-91A5-1AB882AAEB97}"/>
          </ac:picMkLst>
        </pc:picChg>
        <pc:picChg chg="add del">
          <ac:chgData name="Shri Bhupathi" userId="e41c00d7-018b-4b07-8242-ccadeb427c26" providerId="ADAL" clId="{053854B7-8DC1-4A14-829B-AF4CC67FB0C3}" dt="2019-12-08T04:46:25.185" v="3319" actId="478"/>
          <ac:picMkLst>
            <pc:docMk/>
            <pc:sldMk cId="3377361046" sldId="10477"/>
            <ac:picMk id="8224" creationId="{67D71F99-F62D-4785-A287-18E40000589C}"/>
          </ac:picMkLst>
        </pc:picChg>
        <pc:picChg chg="add mod topLvl">
          <ac:chgData name="Shri Bhupathi" userId="e41c00d7-018b-4b07-8242-ccadeb427c26" providerId="ADAL" clId="{053854B7-8DC1-4A14-829B-AF4CC67FB0C3}" dt="2019-12-08T04:52:49.583" v="3391" actId="165"/>
          <ac:picMkLst>
            <pc:docMk/>
            <pc:sldMk cId="3377361046" sldId="10477"/>
            <ac:picMk id="8226" creationId="{6924225F-991D-42A5-8AF5-279E1167EF7F}"/>
          </ac:picMkLst>
        </pc:picChg>
        <pc:picChg chg="add del mod">
          <ac:chgData name="Shri Bhupathi" userId="e41c00d7-018b-4b07-8242-ccadeb427c26" providerId="ADAL" clId="{053854B7-8DC1-4A14-829B-AF4CC67FB0C3}" dt="2019-12-08T04:51:25.970" v="3375" actId="478"/>
          <ac:picMkLst>
            <pc:docMk/>
            <pc:sldMk cId="3377361046" sldId="10477"/>
            <ac:picMk id="8228" creationId="{B2225FF3-A3AE-421F-B61C-5D6604AC1395}"/>
          </ac:picMkLst>
        </pc:picChg>
        <pc:picChg chg="add mod">
          <ac:chgData name="Shri Bhupathi" userId="e41c00d7-018b-4b07-8242-ccadeb427c26" providerId="ADAL" clId="{053854B7-8DC1-4A14-829B-AF4CC67FB0C3}" dt="2019-12-08T04:52:31.532" v="3390" actId="1076"/>
          <ac:picMkLst>
            <pc:docMk/>
            <pc:sldMk cId="3377361046" sldId="10477"/>
            <ac:picMk id="8230" creationId="{289E7AEB-4DE9-44F7-8130-A2F10F49A85A}"/>
          </ac:picMkLst>
        </pc:picChg>
        <pc:picChg chg="add del">
          <ac:chgData name="Shri Bhupathi" userId="e41c00d7-018b-4b07-8242-ccadeb427c26" providerId="ADAL" clId="{053854B7-8DC1-4A14-829B-AF4CC67FB0C3}" dt="2019-12-08T04:51:46.041" v="3380"/>
          <ac:picMkLst>
            <pc:docMk/>
            <pc:sldMk cId="3377361046" sldId="10477"/>
            <ac:picMk id="8232" creationId="{FF3FF9DC-2FEE-44DD-B27A-36D5083D9900}"/>
          </ac:picMkLst>
        </pc:picChg>
        <pc:picChg chg="add mod">
          <ac:chgData name="Shri Bhupathi" userId="e41c00d7-018b-4b07-8242-ccadeb427c26" providerId="ADAL" clId="{053854B7-8DC1-4A14-829B-AF4CC67FB0C3}" dt="2019-12-08T04:51:57.843" v="3383" actId="1076"/>
          <ac:picMkLst>
            <pc:docMk/>
            <pc:sldMk cId="3377361046" sldId="10477"/>
            <ac:picMk id="8234" creationId="{238F8295-E5F7-461A-AE33-B54EAAC4AE11}"/>
          </ac:picMkLst>
        </pc:picChg>
        <pc:picChg chg="add mod">
          <ac:chgData name="Shri Bhupathi" userId="e41c00d7-018b-4b07-8242-ccadeb427c26" providerId="ADAL" clId="{053854B7-8DC1-4A14-829B-AF4CC67FB0C3}" dt="2019-12-08T04:52:23.995" v="3388" actId="1076"/>
          <ac:picMkLst>
            <pc:docMk/>
            <pc:sldMk cId="3377361046" sldId="10477"/>
            <ac:picMk id="8236" creationId="{61B2A7EC-45E6-4C46-A9C4-201D7951512E}"/>
          </ac:picMkLst>
        </pc:picChg>
      </pc:sldChg>
      <pc:sldChg chg="addSp delSp modSp add del delAnim modAnim">
        <pc:chgData name="Shri Bhupathi" userId="e41c00d7-018b-4b07-8242-ccadeb427c26" providerId="ADAL" clId="{053854B7-8DC1-4A14-829B-AF4CC67FB0C3}" dt="2019-12-08T05:03:18.701" v="3484" actId="47"/>
        <pc:sldMkLst>
          <pc:docMk/>
          <pc:sldMk cId="323495252" sldId="10478"/>
        </pc:sldMkLst>
        <pc:spChg chg="mod">
          <ac:chgData name="Shri Bhupathi" userId="e41c00d7-018b-4b07-8242-ccadeb427c26" providerId="ADAL" clId="{053854B7-8DC1-4A14-829B-AF4CC67FB0C3}" dt="2019-12-08T05:03:11.097" v="3483" actId="20577"/>
          <ac:spMkLst>
            <pc:docMk/>
            <pc:sldMk cId="323495252" sldId="10478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8T04:57:47.033" v="3450" actId="478"/>
          <ac:spMkLst>
            <pc:docMk/>
            <pc:sldMk cId="323495252" sldId="10478"/>
            <ac:spMk id="3" creationId="{4306056B-13B8-4A4A-B8ED-F9AB0A8E22A0}"/>
          </ac:spMkLst>
        </pc:spChg>
        <pc:spChg chg="add del mod">
          <ac:chgData name="Shri Bhupathi" userId="e41c00d7-018b-4b07-8242-ccadeb427c26" providerId="ADAL" clId="{053854B7-8DC1-4A14-829B-AF4CC67FB0C3}" dt="2019-12-08T05:03:03.400" v="3474" actId="478"/>
          <ac:spMkLst>
            <pc:docMk/>
            <pc:sldMk cId="323495252" sldId="10478"/>
            <ac:spMk id="4" creationId="{0F451BF5-3121-4255-9C47-F6664B8FEFEC}"/>
          </ac:spMkLst>
        </pc:spChg>
        <pc:spChg chg="del">
          <ac:chgData name="Shri Bhupathi" userId="e41c00d7-018b-4b07-8242-ccadeb427c26" providerId="ADAL" clId="{053854B7-8DC1-4A14-829B-AF4CC67FB0C3}" dt="2019-12-08T04:57:28.745" v="3445" actId="478"/>
          <ac:spMkLst>
            <pc:docMk/>
            <pc:sldMk cId="323495252" sldId="10478"/>
            <ac:spMk id="5" creationId="{3E9CC7B3-F6CE-40B7-8CD8-465FD0EB9050}"/>
          </ac:spMkLst>
        </pc:spChg>
        <pc:spChg chg="add del mod">
          <ac:chgData name="Shri Bhupathi" userId="e41c00d7-018b-4b07-8242-ccadeb427c26" providerId="ADAL" clId="{053854B7-8DC1-4A14-829B-AF4CC67FB0C3}" dt="2019-12-08T05:03:03.400" v="3474" actId="478"/>
          <ac:spMkLst>
            <pc:docMk/>
            <pc:sldMk cId="323495252" sldId="10478"/>
            <ac:spMk id="9" creationId="{6C9F6103-D5CC-40C7-B0BC-BF2DAAB2D6D1}"/>
          </ac:spMkLst>
        </pc:spChg>
        <pc:picChg chg="del">
          <ac:chgData name="Shri Bhupathi" userId="e41c00d7-018b-4b07-8242-ccadeb427c26" providerId="ADAL" clId="{053854B7-8DC1-4A14-829B-AF4CC67FB0C3}" dt="2019-12-08T04:57:28.745" v="3445" actId="478"/>
          <ac:picMkLst>
            <pc:docMk/>
            <pc:sldMk cId="323495252" sldId="10478"/>
            <ac:picMk id="6146" creationId="{2A9F8815-46DA-4C64-A8D2-4AC3378C4CC5}"/>
          </ac:picMkLst>
        </pc:picChg>
        <pc:picChg chg="add del">
          <ac:chgData name="Shri Bhupathi" userId="e41c00d7-018b-4b07-8242-ccadeb427c26" providerId="ADAL" clId="{053854B7-8DC1-4A14-829B-AF4CC67FB0C3}" dt="2019-12-08T04:57:34.898" v="3447" actId="478"/>
          <ac:picMkLst>
            <pc:docMk/>
            <pc:sldMk cId="323495252" sldId="10478"/>
            <ac:picMk id="7170" creationId="{E3BF3498-832C-4068-81B2-8E9F16672332}"/>
          </ac:picMkLst>
        </pc:picChg>
        <pc:picChg chg="add del mod">
          <ac:chgData name="Shri Bhupathi" userId="e41c00d7-018b-4b07-8242-ccadeb427c26" providerId="ADAL" clId="{053854B7-8DC1-4A14-829B-AF4CC67FB0C3}" dt="2019-12-08T05:03:00.090" v="3473" actId="478"/>
          <ac:picMkLst>
            <pc:docMk/>
            <pc:sldMk cId="323495252" sldId="10478"/>
            <ac:picMk id="7172" creationId="{86426F65-5C90-427F-A30B-74664417930E}"/>
          </ac:picMkLst>
        </pc:picChg>
      </pc:sldChg>
      <pc:sldChg chg="add del modTransition modAnim">
        <pc:chgData name="Shri Bhupathi" userId="e41c00d7-018b-4b07-8242-ccadeb427c26" providerId="ADAL" clId="{053854B7-8DC1-4A14-829B-AF4CC67FB0C3}" dt="2019-12-09T03:09:10.851" v="8154" actId="47"/>
        <pc:sldMkLst>
          <pc:docMk/>
          <pc:sldMk cId="3754992325" sldId="10479"/>
        </pc:sldMkLst>
      </pc:sldChg>
      <pc:sldChg chg="addSp delSp modSp add ord modTransition delAnim modAnim">
        <pc:chgData name="Shri Bhupathi" userId="e41c00d7-018b-4b07-8242-ccadeb427c26" providerId="ADAL" clId="{053854B7-8DC1-4A14-829B-AF4CC67FB0C3}" dt="2019-12-08T15:59:25.285" v="4390"/>
        <pc:sldMkLst>
          <pc:docMk/>
          <pc:sldMk cId="1103036803" sldId="10480"/>
        </pc:sldMkLst>
        <pc:spChg chg="mod">
          <ac:chgData name="Shri Bhupathi" userId="e41c00d7-018b-4b07-8242-ccadeb427c26" providerId="ADAL" clId="{053854B7-8DC1-4A14-829B-AF4CC67FB0C3}" dt="2019-12-08T15:33:09.425" v="3873" actId="20577"/>
          <ac:spMkLst>
            <pc:docMk/>
            <pc:sldMk cId="1103036803" sldId="10480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5:34:03.935" v="3979" actId="20577"/>
          <ac:spMkLst>
            <pc:docMk/>
            <pc:sldMk cId="1103036803" sldId="10480"/>
            <ac:spMk id="3" creationId="{4306056B-13B8-4A4A-B8ED-F9AB0A8E22A0}"/>
          </ac:spMkLst>
        </pc:spChg>
        <pc:spChg chg="add mod">
          <ac:chgData name="Shri Bhupathi" userId="e41c00d7-018b-4b07-8242-ccadeb427c26" providerId="ADAL" clId="{053854B7-8DC1-4A14-829B-AF4CC67FB0C3}" dt="2019-12-08T15:43:04.227" v="4205" actId="164"/>
          <ac:spMkLst>
            <pc:docMk/>
            <pc:sldMk cId="1103036803" sldId="10480"/>
            <ac:spMk id="4" creationId="{0EB2FAC1-E63D-4DDC-BC1F-8E0465813E7B}"/>
          </ac:spMkLst>
        </pc:spChg>
        <pc:spChg chg="del">
          <ac:chgData name="Shri Bhupathi" userId="e41c00d7-018b-4b07-8242-ccadeb427c26" providerId="ADAL" clId="{053854B7-8DC1-4A14-829B-AF4CC67FB0C3}" dt="2019-12-08T05:03:50.821" v="3557" actId="478"/>
          <ac:spMkLst>
            <pc:docMk/>
            <pc:sldMk cId="1103036803" sldId="10480"/>
            <ac:spMk id="4" creationId="{8F274813-D4FC-42F3-A8E0-FB74EAAA3EE1}"/>
          </ac:spMkLst>
        </pc:spChg>
        <pc:spChg chg="del">
          <ac:chgData name="Shri Bhupathi" userId="e41c00d7-018b-4b07-8242-ccadeb427c26" providerId="ADAL" clId="{053854B7-8DC1-4A14-829B-AF4CC67FB0C3}" dt="2019-12-08T05:03:47.914" v="3556" actId="478"/>
          <ac:spMkLst>
            <pc:docMk/>
            <pc:sldMk cId="1103036803" sldId="10480"/>
            <ac:spMk id="5" creationId="{3E9CC7B3-F6CE-40B7-8CD8-465FD0EB9050}"/>
          </ac:spMkLst>
        </pc:spChg>
        <pc:spChg chg="add mod">
          <ac:chgData name="Shri Bhupathi" userId="e41c00d7-018b-4b07-8242-ccadeb427c26" providerId="ADAL" clId="{053854B7-8DC1-4A14-829B-AF4CC67FB0C3}" dt="2019-12-08T15:43:04.227" v="4205" actId="164"/>
          <ac:spMkLst>
            <pc:docMk/>
            <pc:sldMk cId="1103036803" sldId="10480"/>
            <ac:spMk id="5" creationId="{6F7AC6BB-2B4C-42F4-889E-C6D71C89E48B}"/>
          </ac:spMkLst>
        </pc:spChg>
        <pc:spChg chg="add mod">
          <ac:chgData name="Shri Bhupathi" userId="e41c00d7-018b-4b07-8242-ccadeb427c26" providerId="ADAL" clId="{053854B7-8DC1-4A14-829B-AF4CC67FB0C3}" dt="2019-12-08T15:42:51.912" v="4195" actId="164"/>
          <ac:spMkLst>
            <pc:docMk/>
            <pc:sldMk cId="1103036803" sldId="10480"/>
            <ac:spMk id="6" creationId="{35EC3641-F958-4842-8353-FB55F19860CA}"/>
          </ac:spMkLst>
        </pc:spChg>
        <pc:spChg chg="add mod">
          <ac:chgData name="Shri Bhupathi" userId="e41c00d7-018b-4b07-8242-ccadeb427c26" providerId="ADAL" clId="{053854B7-8DC1-4A14-829B-AF4CC67FB0C3}" dt="2019-12-08T15:42:51.912" v="4195" actId="164"/>
          <ac:spMkLst>
            <pc:docMk/>
            <pc:sldMk cId="1103036803" sldId="10480"/>
            <ac:spMk id="7" creationId="{5E2C08F1-2708-41FE-9BC2-D6E8239C709C}"/>
          </ac:spMkLst>
        </pc:spChg>
        <pc:spChg chg="add mod">
          <ac:chgData name="Shri Bhupathi" userId="e41c00d7-018b-4b07-8242-ccadeb427c26" providerId="ADAL" clId="{053854B7-8DC1-4A14-829B-AF4CC67FB0C3}" dt="2019-12-08T15:42:45.848" v="4194" actId="164"/>
          <ac:spMkLst>
            <pc:docMk/>
            <pc:sldMk cId="1103036803" sldId="10480"/>
            <ac:spMk id="8" creationId="{6452408B-675F-4A2B-8922-3549B4A61CC5}"/>
          </ac:spMkLst>
        </pc:spChg>
        <pc:spChg chg="del">
          <ac:chgData name="Shri Bhupathi" userId="e41c00d7-018b-4b07-8242-ccadeb427c26" providerId="ADAL" clId="{053854B7-8DC1-4A14-829B-AF4CC67FB0C3}" dt="2019-12-08T05:03:50.821" v="3557" actId="478"/>
          <ac:spMkLst>
            <pc:docMk/>
            <pc:sldMk cId="1103036803" sldId="10480"/>
            <ac:spMk id="8" creationId="{B1D07E2C-2E3E-4FA0-8E7F-20C125716349}"/>
          </ac:spMkLst>
        </pc:spChg>
        <pc:spChg chg="del">
          <ac:chgData name="Shri Bhupathi" userId="e41c00d7-018b-4b07-8242-ccadeb427c26" providerId="ADAL" clId="{053854B7-8DC1-4A14-829B-AF4CC67FB0C3}" dt="2019-12-08T05:03:50.821" v="3557" actId="478"/>
          <ac:spMkLst>
            <pc:docMk/>
            <pc:sldMk cId="1103036803" sldId="10480"/>
            <ac:spMk id="9" creationId="{5AAA391C-D9D6-4A3B-AF41-97AD609B66E3}"/>
          </ac:spMkLst>
        </pc:spChg>
        <pc:spChg chg="add mod">
          <ac:chgData name="Shri Bhupathi" userId="e41c00d7-018b-4b07-8242-ccadeb427c26" providerId="ADAL" clId="{053854B7-8DC1-4A14-829B-AF4CC67FB0C3}" dt="2019-12-08T15:42:45.848" v="4194" actId="164"/>
          <ac:spMkLst>
            <pc:docMk/>
            <pc:sldMk cId="1103036803" sldId="10480"/>
            <ac:spMk id="9" creationId="{F62CB921-5D1B-481D-8943-9D3C093075A4}"/>
          </ac:spMkLst>
        </pc:spChg>
        <pc:spChg chg="add mod">
          <ac:chgData name="Shri Bhupathi" userId="e41c00d7-018b-4b07-8242-ccadeb427c26" providerId="ADAL" clId="{053854B7-8DC1-4A14-829B-AF4CC67FB0C3}" dt="2019-12-08T15:43:04.227" v="4205" actId="164"/>
          <ac:spMkLst>
            <pc:docMk/>
            <pc:sldMk cId="1103036803" sldId="10480"/>
            <ac:spMk id="10" creationId="{C44B969A-4709-4B21-8736-2B646F137D49}"/>
          </ac:spMkLst>
        </pc:spChg>
        <pc:spChg chg="add mod">
          <ac:chgData name="Shri Bhupathi" userId="e41c00d7-018b-4b07-8242-ccadeb427c26" providerId="ADAL" clId="{053854B7-8DC1-4A14-829B-AF4CC67FB0C3}" dt="2019-12-08T15:42:51.912" v="4195" actId="164"/>
          <ac:spMkLst>
            <pc:docMk/>
            <pc:sldMk cId="1103036803" sldId="10480"/>
            <ac:spMk id="11" creationId="{2E6CD9E3-2CBF-40D9-8C40-F889BDA84823}"/>
          </ac:spMkLst>
        </pc:spChg>
        <pc:spChg chg="add mod">
          <ac:chgData name="Shri Bhupathi" userId="e41c00d7-018b-4b07-8242-ccadeb427c26" providerId="ADAL" clId="{053854B7-8DC1-4A14-829B-AF4CC67FB0C3}" dt="2019-12-08T15:42:45.848" v="4194" actId="164"/>
          <ac:spMkLst>
            <pc:docMk/>
            <pc:sldMk cId="1103036803" sldId="10480"/>
            <ac:spMk id="12" creationId="{7C138DF8-64B1-4021-B11C-758D39FCEDCF}"/>
          </ac:spMkLst>
        </pc:spChg>
        <pc:spChg chg="add mod">
          <ac:chgData name="Shri Bhupathi" userId="e41c00d7-018b-4b07-8242-ccadeb427c26" providerId="ADAL" clId="{053854B7-8DC1-4A14-829B-AF4CC67FB0C3}" dt="2019-12-08T15:33:36.417" v="3945" actId="571"/>
          <ac:spMkLst>
            <pc:docMk/>
            <pc:sldMk cId="1103036803" sldId="10480"/>
            <ac:spMk id="13" creationId="{1FDDC369-66EC-465B-8E22-E429138B5D08}"/>
          </ac:spMkLst>
        </pc:spChg>
        <pc:spChg chg="add mod">
          <ac:chgData name="Shri Bhupathi" userId="e41c00d7-018b-4b07-8242-ccadeb427c26" providerId="ADAL" clId="{053854B7-8DC1-4A14-829B-AF4CC67FB0C3}" dt="2019-12-08T15:33:36.417" v="3945" actId="571"/>
          <ac:spMkLst>
            <pc:docMk/>
            <pc:sldMk cId="1103036803" sldId="10480"/>
            <ac:spMk id="14" creationId="{E4E9FC0A-B8FB-44BF-B0D6-7D7FF21DFFCD}"/>
          </ac:spMkLst>
        </pc:spChg>
        <pc:spChg chg="add mod">
          <ac:chgData name="Shri Bhupathi" userId="e41c00d7-018b-4b07-8242-ccadeb427c26" providerId="ADAL" clId="{053854B7-8DC1-4A14-829B-AF4CC67FB0C3}" dt="2019-12-08T15:33:36.417" v="3945" actId="571"/>
          <ac:spMkLst>
            <pc:docMk/>
            <pc:sldMk cId="1103036803" sldId="10480"/>
            <ac:spMk id="15" creationId="{78A14835-229B-4E4D-9C6E-7D45033E6BB2}"/>
          </ac:spMkLst>
        </pc:spChg>
        <pc:grpChg chg="add mod">
          <ac:chgData name="Shri Bhupathi" userId="e41c00d7-018b-4b07-8242-ccadeb427c26" providerId="ADAL" clId="{053854B7-8DC1-4A14-829B-AF4CC67FB0C3}" dt="2019-12-08T15:43:11.959" v="4213" actId="1036"/>
          <ac:grpSpMkLst>
            <pc:docMk/>
            <pc:sldMk cId="1103036803" sldId="10480"/>
            <ac:grpSpMk id="16" creationId="{A0F9C3EF-AB2F-4791-AEDC-90ECE25739E3}"/>
          </ac:grpSpMkLst>
        </pc:grpChg>
        <pc:grpChg chg="add mod">
          <ac:chgData name="Shri Bhupathi" userId="e41c00d7-018b-4b07-8242-ccadeb427c26" providerId="ADAL" clId="{053854B7-8DC1-4A14-829B-AF4CC67FB0C3}" dt="2019-12-08T15:43:11.959" v="4213" actId="1036"/>
          <ac:grpSpMkLst>
            <pc:docMk/>
            <pc:sldMk cId="1103036803" sldId="10480"/>
            <ac:grpSpMk id="17" creationId="{DA1B0822-94BC-4D96-A4C4-8150111B8FB7}"/>
          </ac:grpSpMkLst>
        </pc:grpChg>
        <pc:grpChg chg="add mod">
          <ac:chgData name="Shri Bhupathi" userId="e41c00d7-018b-4b07-8242-ccadeb427c26" providerId="ADAL" clId="{053854B7-8DC1-4A14-829B-AF4CC67FB0C3}" dt="2019-12-08T15:43:08.231" v="4210" actId="1036"/>
          <ac:grpSpMkLst>
            <pc:docMk/>
            <pc:sldMk cId="1103036803" sldId="10480"/>
            <ac:grpSpMk id="18" creationId="{59E2A7F7-A012-4146-AEDB-302AC1ECD770}"/>
          </ac:grpSpMkLst>
        </pc:grpChg>
        <pc:picChg chg="add del mod">
          <ac:chgData name="Shri Bhupathi" userId="e41c00d7-018b-4b07-8242-ccadeb427c26" providerId="ADAL" clId="{053854B7-8DC1-4A14-829B-AF4CC67FB0C3}" dt="2019-12-08T13:42:21.066" v="3790" actId="478"/>
          <ac:picMkLst>
            <pc:docMk/>
            <pc:sldMk cId="1103036803" sldId="10480"/>
            <ac:picMk id="10" creationId="{F8E6B417-1CFB-48C2-AD21-6AEB72F2D332}"/>
          </ac:picMkLst>
        </pc:picChg>
        <pc:picChg chg="del">
          <ac:chgData name="Shri Bhupathi" userId="e41c00d7-018b-4b07-8242-ccadeb427c26" providerId="ADAL" clId="{053854B7-8DC1-4A14-829B-AF4CC67FB0C3}" dt="2019-12-08T05:03:47.914" v="3556" actId="478"/>
          <ac:picMkLst>
            <pc:docMk/>
            <pc:sldMk cId="1103036803" sldId="10480"/>
            <ac:picMk id="6146" creationId="{2A9F8815-46DA-4C64-A8D2-4AC3378C4CC5}"/>
          </ac:picMkLst>
        </pc:picChg>
      </pc:sldChg>
      <pc:sldChg chg="addSp delSp modSp add modTransition modAnim">
        <pc:chgData name="Shri Bhupathi" userId="e41c00d7-018b-4b07-8242-ccadeb427c26" providerId="ADAL" clId="{053854B7-8DC1-4A14-829B-AF4CC67FB0C3}" dt="2019-12-09T02:22:28.154" v="7414" actId="14100"/>
        <pc:sldMkLst>
          <pc:docMk/>
          <pc:sldMk cId="1720385556" sldId="10481"/>
        </pc:sldMkLst>
        <pc:spChg chg="del">
          <ac:chgData name="Shri Bhupathi" userId="e41c00d7-018b-4b07-8242-ccadeb427c26" providerId="ADAL" clId="{053854B7-8DC1-4A14-829B-AF4CC67FB0C3}" dt="2019-12-08T05:07:42.432" v="3561" actId="478"/>
          <ac:spMkLst>
            <pc:docMk/>
            <pc:sldMk cId="1720385556" sldId="10481"/>
            <ac:spMk id="2" creationId="{8848B619-A830-435D-8FAC-10317B6021DC}"/>
          </ac:spMkLst>
        </pc:spChg>
        <pc:spChg chg="del">
          <ac:chgData name="Shri Bhupathi" userId="e41c00d7-018b-4b07-8242-ccadeb427c26" providerId="ADAL" clId="{053854B7-8DC1-4A14-829B-AF4CC67FB0C3}" dt="2019-12-08T05:07:42.432" v="3561" actId="478"/>
          <ac:spMkLst>
            <pc:docMk/>
            <pc:sldMk cId="1720385556" sldId="10481"/>
            <ac:spMk id="3" creationId="{BA8E1430-6328-4E6C-B010-A08F37BECCC9}"/>
          </ac:spMkLst>
        </pc:spChg>
        <pc:picChg chg="add mod">
          <ac:chgData name="Shri Bhupathi" userId="e41c00d7-018b-4b07-8242-ccadeb427c26" providerId="ADAL" clId="{053854B7-8DC1-4A14-829B-AF4CC67FB0C3}" dt="2019-12-09T02:22:28.154" v="7414" actId="14100"/>
          <ac:picMkLst>
            <pc:docMk/>
            <pc:sldMk cId="1720385556" sldId="10481"/>
            <ac:picMk id="9218" creationId="{AFA3C51B-0DDE-4F16-8A6F-590E91BABC5D}"/>
          </ac:picMkLst>
        </pc:picChg>
        <pc:picChg chg="add mod">
          <ac:chgData name="Shri Bhupathi" userId="e41c00d7-018b-4b07-8242-ccadeb427c26" providerId="ADAL" clId="{053854B7-8DC1-4A14-829B-AF4CC67FB0C3}" dt="2019-12-09T02:22:25.229" v="7413" actId="14100"/>
          <ac:picMkLst>
            <pc:docMk/>
            <pc:sldMk cId="1720385556" sldId="10481"/>
            <ac:picMk id="9220" creationId="{8FAD430A-F63C-4655-BE0E-31EA9FA23BAE}"/>
          </ac:picMkLst>
        </pc:picChg>
        <pc:picChg chg="add del mod">
          <ac:chgData name="Shri Bhupathi" userId="e41c00d7-018b-4b07-8242-ccadeb427c26" providerId="ADAL" clId="{053854B7-8DC1-4A14-829B-AF4CC67FB0C3}" dt="2019-12-08T05:15:19.344" v="3583" actId="478"/>
          <ac:picMkLst>
            <pc:docMk/>
            <pc:sldMk cId="1720385556" sldId="10481"/>
            <ac:picMk id="9222" creationId="{9F6A7A41-3585-483E-ABAB-8EC84C730ABC}"/>
          </ac:picMkLst>
        </pc:picChg>
        <pc:picChg chg="add del mod">
          <ac:chgData name="Shri Bhupathi" userId="e41c00d7-018b-4b07-8242-ccadeb427c26" providerId="ADAL" clId="{053854B7-8DC1-4A14-829B-AF4CC67FB0C3}" dt="2019-12-09T02:22:22.126" v="7412" actId="478"/>
          <ac:picMkLst>
            <pc:docMk/>
            <pc:sldMk cId="1720385556" sldId="10481"/>
            <ac:picMk id="9224" creationId="{ABDE64EE-796B-48B4-8CF7-D75C71D55827}"/>
          </ac:picMkLst>
        </pc:picChg>
        <pc:picChg chg="add mod">
          <ac:chgData name="Shri Bhupathi" userId="e41c00d7-018b-4b07-8242-ccadeb427c26" providerId="ADAL" clId="{053854B7-8DC1-4A14-829B-AF4CC67FB0C3}" dt="2019-12-08T05:18:14.867" v="3605" actId="167"/>
          <ac:picMkLst>
            <pc:docMk/>
            <pc:sldMk cId="1720385556" sldId="10481"/>
            <ac:picMk id="9226" creationId="{272FB613-C6F3-4EA4-B71C-A711FEC63152}"/>
          </ac:picMkLst>
        </pc:picChg>
      </pc:sldChg>
      <pc:sldChg chg="modSp add modTransition modAnim">
        <pc:chgData name="Shri Bhupathi" userId="e41c00d7-018b-4b07-8242-ccadeb427c26" providerId="ADAL" clId="{053854B7-8DC1-4A14-829B-AF4CC67FB0C3}" dt="2019-12-08T05:42:15.750" v="3731"/>
        <pc:sldMkLst>
          <pc:docMk/>
          <pc:sldMk cId="2695480620" sldId="10482"/>
        </pc:sldMkLst>
        <pc:spChg chg="mod">
          <ac:chgData name="Shri Bhupathi" userId="e41c00d7-018b-4b07-8242-ccadeb427c26" providerId="ADAL" clId="{053854B7-8DC1-4A14-829B-AF4CC67FB0C3}" dt="2019-12-08T05:31:42.866" v="3673" actId="20577"/>
          <ac:spMkLst>
            <pc:docMk/>
            <pc:sldMk cId="2695480620" sldId="10482"/>
            <ac:spMk id="21" creationId="{6AC9FBAB-C0DB-4983-AD81-37602ABBDD42}"/>
          </ac:spMkLst>
        </pc:spChg>
      </pc:sldChg>
      <pc:sldChg chg="addSp delSp modSp add ord modTransition delAnim modAnim">
        <pc:chgData name="Shri Bhupathi" userId="e41c00d7-018b-4b07-8242-ccadeb427c26" providerId="ADAL" clId="{053854B7-8DC1-4A14-829B-AF4CC67FB0C3}" dt="2019-12-08T13:39:25.317" v="3781"/>
        <pc:sldMkLst>
          <pc:docMk/>
          <pc:sldMk cId="1314327476" sldId="10483"/>
        </pc:sldMkLst>
        <pc:spChg chg="del">
          <ac:chgData name="Shri Bhupathi" userId="e41c00d7-018b-4b07-8242-ccadeb427c26" providerId="ADAL" clId="{053854B7-8DC1-4A14-829B-AF4CC67FB0C3}" dt="2019-12-08T05:20:25.769" v="3619" actId="478"/>
          <ac:spMkLst>
            <pc:docMk/>
            <pc:sldMk cId="1314327476" sldId="10483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8T05:20:25.769" v="3619" actId="478"/>
          <ac:spMkLst>
            <pc:docMk/>
            <pc:sldMk cId="1314327476" sldId="10483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8T05:20:25.769" v="3619" actId="478"/>
          <ac:spMkLst>
            <pc:docMk/>
            <pc:sldMk cId="1314327476" sldId="10483"/>
            <ac:spMk id="4" creationId="{8F274813-D4FC-42F3-A8E0-FB74EAAA3EE1}"/>
          </ac:spMkLst>
        </pc:spChg>
        <pc:spChg chg="del">
          <ac:chgData name="Shri Bhupathi" userId="e41c00d7-018b-4b07-8242-ccadeb427c26" providerId="ADAL" clId="{053854B7-8DC1-4A14-829B-AF4CC67FB0C3}" dt="2019-12-08T05:20:20.898" v="3618" actId="478"/>
          <ac:spMkLst>
            <pc:docMk/>
            <pc:sldMk cId="1314327476" sldId="10483"/>
            <ac:spMk id="5" creationId="{3E9CC7B3-F6CE-40B7-8CD8-465FD0EB9050}"/>
          </ac:spMkLst>
        </pc:spChg>
        <pc:spChg chg="add del mod">
          <ac:chgData name="Shri Bhupathi" userId="e41c00d7-018b-4b07-8242-ccadeb427c26" providerId="ADAL" clId="{053854B7-8DC1-4A14-829B-AF4CC67FB0C3}" dt="2019-12-08T05:20:29.234" v="3621" actId="478"/>
          <ac:spMkLst>
            <pc:docMk/>
            <pc:sldMk cId="1314327476" sldId="10483"/>
            <ac:spMk id="7" creationId="{286CC719-5107-4A2C-A827-11F4D8E217EB}"/>
          </ac:spMkLst>
        </pc:spChg>
        <pc:spChg chg="del">
          <ac:chgData name="Shri Bhupathi" userId="e41c00d7-018b-4b07-8242-ccadeb427c26" providerId="ADAL" clId="{053854B7-8DC1-4A14-829B-AF4CC67FB0C3}" dt="2019-12-08T05:20:25.769" v="3619" actId="478"/>
          <ac:spMkLst>
            <pc:docMk/>
            <pc:sldMk cId="1314327476" sldId="10483"/>
            <ac:spMk id="8" creationId="{B1D07E2C-2E3E-4FA0-8E7F-20C125716349}"/>
          </ac:spMkLst>
        </pc:spChg>
        <pc:spChg chg="del">
          <ac:chgData name="Shri Bhupathi" userId="e41c00d7-018b-4b07-8242-ccadeb427c26" providerId="ADAL" clId="{053854B7-8DC1-4A14-829B-AF4CC67FB0C3}" dt="2019-12-08T05:20:25.769" v="3619" actId="478"/>
          <ac:spMkLst>
            <pc:docMk/>
            <pc:sldMk cId="1314327476" sldId="10483"/>
            <ac:spMk id="9" creationId="{5AAA391C-D9D6-4A3B-AF41-97AD609B66E3}"/>
          </ac:spMkLst>
        </pc:spChg>
        <pc:picChg chg="del">
          <ac:chgData name="Shri Bhupathi" userId="e41c00d7-018b-4b07-8242-ccadeb427c26" providerId="ADAL" clId="{053854B7-8DC1-4A14-829B-AF4CC67FB0C3}" dt="2019-12-08T05:20:27.442" v="3620" actId="478"/>
          <ac:picMkLst>
            <pc:docMk/>
            <pc:sldMk cId="1314327476" sldId="10483"/>
            <ac:picMk id="6146" creationId="{2A9F8815-46DA-4C64-A8D2-4AC3378C4CC5}"/>
          </ac:picMkLst>
        </pc:picChg>
        <pc:picChg chg="add mod">
          <ac:chgData name="Shri Bhupathi" userId="e41c00d7-018b-4b07-8242-ccadeb427c26" providerId="ADAL" clId="{053854B7-8DC1-4A14-829B-AF4CC67FB0C3}" dt="2019-12-08T05:20:47.129" v="3626" actId="14100"/>
          <ac:picMkLst>
            <pc:docMk/>
            <pc:sldMk cId="1314327476" sldId="10483"/>
            <ac:picMk id="12290" creationId="{54957D31-038B-4E90-937B-0120057E2826}"/>
          </ac:picMkLst>
        </pc:picChg>
        <pc:picChg chg="add mod">
          <ac:chgData name="Shri Bhupathi" userId="e41c00d7-018b-4b07-8242-ccadeb427c26" providerId="ADAL" clId="{053854B7-8DC1-4A14-829B-AF4CC67FB0C3}" dt="2019-12-08T05:22:20.871" v="3634" actId="167"/>
          <ac:picMkLst>
            <pc:docMk/>
            <pc:sldMk cId="1314327476" sldId="10483"/>
            <ac:picMk id="12292" creationId="{BFF695EE-3F57-42C3-82C0-4CFEEBA01F3B}"/>
          </ac:picMkLst>
        </pc:picChg>
        <pc:picChg chg="add mod">
          <ac:chgData name="Shri Bhupathi" userId="e41c00d7-018b-4b07-8242-ccadeb427c26" providerId="ADAL" clId="{053854B7-8DC1-4A14-829B-AF4CC67FB0C3}" dt="2019-12-08T05:23:24.670" v="3642" actId="167"/>
          <ac:picMkLst>
            <pc:docMk/>
            <pc:sldMk cId="1314327476" sldId="10483"/>
            <ac:picMk id="12294" creationId="{A7A80AAB-AC10-4BEE-B4C1-CE206477A6A1}"/>
          </ac:picMkLst>
        </pc:picChg>
        <pc:picChg chg="add mod">
          <ac:chgData name="Shri Bhupathi" userId="e41c00d7-018b-4b07-8242-ccadeb427c26" providerId="ADAL" clId="{053854B7-8DC1-4A14-829B-AF4CC67FB0C3}" dt="2019-12-08T05:25:06.696" v="3652" actId="1076"/>
          <ac:picMkLst>
            <pc:docMk/>
            <pc:sldMk cId="1314327476" sldId="10483"/>
            <ac:picMk id="12296" creationId="{F53D07DF-14AE-4C73-A150-4FEF6C3EC9A5}"/>
          </ac:picMkLst>
        </pc:picChg>
        <pc:picChg chg="add mod">
          <ac:chgData name="Shri Bhupathi" userId="e41c00d7-018b-4b07-8242-ccadeb427c26" providerId="ADAL" clId="{053854B7-8DC1-4A14-829B-AF4CC67FB0C3}" dt="2019-12-08T05:25:31.605" v="3657" actId="167"/>
          <ac:picMkLst>
            <pc:docMk/>
            <pc:sldMk cId="1314327476" sldId="10483"/>
            <ac:picMk id="12298" creationId="{240FBD7C-F466-4005-8638-06E930942D2B}"/>
          </ac:picMkLst>
        </pc:picChg>
      </pc:sldChg>
      <pc:sldChg chg="modSp add modTransition modAnim">
        <pc:chgData name="Shri Bhupathi" userId="e41c00d7-018b-4b07-8242-ccadeb427c26" providerId="ADAL" clId="{053854B7-8DC1-4A14-829B-AF4CC67FB0C3}" dt="2019-12-08T05:42:44.481" v="3738"/>
        <pc:sldMkLst>
          <pc:docMk/>
          <pc:sldMk cId="4090265598" sldId="10484"/>
        </pc:sldMkLst>
        <pc:spChg chg="mod">
          <ac:chgData name="Shri Bhupathi" userId="e41c00d7-018b-4b07-8242-ccadeb427c26" providerId="ADAL" clId="{053854B7-8DC1-4A14-829B-AF4CC67FB0C3}" dt="2019-12-08T05:31:36.353" v="3672" actId="20577"/>
          <ac:spMkLst>
            <pc:docMk/>
            <pc:sldMk cId="4090265598" sldId="10484"/>
            <ac:spMk id="21" creationId="{6AC9FBAB-C0DB-4983-AD81-37602ABBDD42}"/>
          </ac:spMkLst>
        </pc:spChg>
      </pc:sldChg>
      <pc:sldChg chg="addSp delSp modSp add mod modTransition setBg delAnim modAnim">
        <pc:chgData name="Shri Bhupathi" userId="e41c00d7-018b-4b07-8242-ccadeb427c26" providerId="ADAL" clId="{053854B7-8DC1-4A14-829B-AF4CC67FB0C3}" dt="2019-12-08T05:44:51.115" v="3748"/>
        <pc:sldMkLst>
          <pc:docMk/>
          <pc:sldMk cId="314458399" sldId="10485"/>
        </pc:sldMkLst>
        <pc:spChg chg="del">
          <ac:chgData name="Shri Bhupathi" userId="e41c00d7-018b-4b07-8242-ccadeb427c26" providerId="ADAL" clId="{053854B7-8DC1-4A14-829B-AF4CC67FB0C3}" dt="2019-12-08T05:30:48.052" v="3667" actId="478"/>
          <ac:spMkLst>
            <pc:docMk/>
            <pc:sldMk cId="314458399" sldId="10485"/>
            <ac:spMk id="2" creationId="{6FF097F0-24CB-4D4C-B836-745D81A5335F}"/>
          </ac:spMkLst>
        </pc:spChg>
        <pc:spChg chg="add del mod">
          <ac:chgData name="Shri Bhupathi" userId="e41c00d7-018b-4b07-8242-ccadeb427c26" providerId="ADAL" clId="{053854B7-8DC1-4A14-829B-AF4CC67FB0C3}" dt="2019-12-08T05:30:50.361" v="3668" actId="478"/>
          <ac:spMkLst>
            <pc:docMk/>
            <pc:sldMk cId="314458399" sldId="10485"/>
            <ac:spMk id="4" creationId="{D111BAAD-C215-4CA6-8571-0A44BF86698A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16" creationId="{27B922CE-F34B-4DE0-9EBD-75FC3FBEA7A8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17" creationId="{27E05D04-6372-4EE3-BEC4-F5425C277415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18" creationId="{24C279D1-E1F6-40E8-8608-42EEC78B1674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19" creationId="{135BD895-AA77-4982-8590-C4C1A435E248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0" creationId="{240B6B56-74D3-41EE-B2D3-9A7DAA0AE748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1" creationId="{6AC9FBAB-C0DB-4983-AD81-37602ABBDD42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2" creationId="{69355F36-E374-4843-A4F6-EDA7C8BB596C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3" creationId="{8146DB27-6B66-4873-AB93-7948680CE143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4" creationId="{E0B475EB-BC92-4E51-B00D-F8FA17657247}"/>
          </ac:spMkLst>
        </pc:spChg>
        <pc:spChg chg="del">
          <ac:chgData name="Shri Bhupathi" userId="e41c00d7-018b-4b07-8242-ccadeb427c26" providerId="ADAL" clId="{053854B7-8DC1-4A14-829B-AF4CC67FB0C3}" dt="2019-12-08T05:30:45.680" v="3666" actId="478"/>
          <ac:spMkLst>
            <pc:docMk/>
            <pc:sldMk cId="314458399" sldId="10485"/>
            <ac:spMk id="25" creationId="{57EFD779-92A9-4266-868D-EA686791ACCB}"/>
          </ac:spMkLst>
        </pc:spChg>
        <pc:grpChg chg="del">
          <ac:chgData name="Shri Bhupathi" userId="e41c00d7-018b-4b07-8242-ccadeb427c26" providerId="ADAL" clId="{053854B7-8DC1-4A14-829B-AF4CC67FB0C3}" dt="2019-12-08T05:30:41.786" v="3665" actId="478"/>
          <ac:grpSpMkLst>
            <pc:docMk/>
            <pc:sldMk cId="314458399" sldId="10485"/>
            <ac:grpSpMk id="5" creationId="{6F26A126-9699-4A0A-A1B8-A7A6218B05CC}"/>
          </ac:grpSpMkLst>
        </pc:grpChg>
        <pc:picChg chg="add del">
          <ac:chgData name="Shri Bhupathi" userId="e41c00d7-018b-4b07-8242-ccadeb427c26" providerId="ADAL" clId="{053854B7-8DC1-4A14-829B-AF4CC67FB0C3}" dt="2019-12-08T05:32:46.274" v="3676" actId="478"/>
          <ac:picMkLst>
            <pc:docMk/>
            <pc:sldMk cId="314458399" sldId="10485"/>
            <ac:picMk id="13314" creationId="{1E0387B2-28D9-4F6D-8D2F-969EF8625704}"/>
          </ac:picMkLst>
        </pc:picChg>
        <pc:picChg chg="add mod">
          <ac:chgData name="Shri Bhupathi" userId="e41c00d7-018b-4b07-8242-ccadeb427c26" providerId="ADAL" clId="{053854B7-8DC1-4A14-829B-AF4CC67FB0C3}" dt="2019-12-08T05:32:50.797" v="3678" actId="26606"/>
          <ac:picMkLst>
            <pc:docMk/>
            <pc:sldMk cId="314458399" sldId="10485"/>
            <ac:picMk id="13316" creationId="{6D39528A-A223-4268-8F39-A1D229C47032}"/>
          </ac:picMkLst>
        </pc:picChg>
        <pc:picChg chg="add mod">
          <ac:chgData name="Shri Bhupathi" userId="e41c00d7-018b-4b07-8242-ccadeb427c26" providerId="ADAL" clId="{053854B7-8DC1-4A14-829B-AF4CC67FB0C3}" dt="2019-12-08T05:44:32.177" v="3745" actId="14100"/>
          <ac:picMkLst>
            <pc:docMk/>
            <pc:sldMk cId="314458399" sldId="10485"/>
            <ac:picMk id="13318" creationId="{0063AA6D-EB70-4747-9BFE-C6EF281646BA}"/>
          </ac:picMkLst>
        </pc:pic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6" creationId="{46F98359-7E83-470E-8DDB-F23F3360B7CC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7" creationId="{C823AF57-9FC2-46B1-AE7F-0A4D1774E5D2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8" creationId="{347898CB-74F6-4F65-8223-B5B135B17514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9" creationId="{CBC4FCD9-70E8-4CB7-AE1A-0552F21EE003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0" creationId="{4C945C53-B30C-45CA-AA72-D1B3D75D0A83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1" creationId="{50E3AAAD-018F-428C-9597-6B774472FC2C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2" creationId="{82ED9301-9818-4906-B275-223DCB11A77B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3" creationId="{B5741F96-70B0-4473-A936-72D24894E395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4" creationId="{888B0810-713E-461E-91DD-2D3050FB0A32}"/>
          </ac:cxnSpMkLst>
        </pc:cxnChg>
        <pc:cxnChg chg="del">
          <ac:chgData name="Shri Bhupathi" userId="e41c00d7-018b-4b07-8242-ccadeb427c26" providerId="ADAL" clId="{053854B7-8DC1-4A14-829B-AF4CC67FB0C3}" dt="2019-12-08T05:30:45.680" v="3666" actId="478"/>
          <ac:cxnSpMkLst>
            <pc:docMk/>
            <pc:sldMk cId="314458399" sldId="10485"/>
            <ac:cxnSpMk id="15" creationId="{FE1CBE62-EB6C-43A1-A6A5-2759E85214BA}"/>
          </ac:cxnSpMkLst>
        </pc:cxnChg>
      </pc:sldChg>
      <pc:sldChg chg="add ord modTransition modAnim">
        <pc:chgData name="Shri Bhupathi" userId="e41c00d7-018b-4b07-8242-ccadeb427c26" providerId="ADAL" clId="{053854B7-8DC1-4A14-829B-AF4CC67FB0C3}" dt="2019-12-08T05:42:21.854" v="3732"/>
        <pc:sldMkLst>
          <pc:docMk/>
          <pc:sldMk cId="3896903466" sldId="10486"/>
        </pc:sldMkLst>
      </pc:sldChg>
      <pc:sldChg chg="addSp delSp modSp add modTransition modAnim">
        <pc:chgData name="Shri Bhupathi" userId="e41c00d7-018b-4b07-8242-ccadeb427c26" providerId="ADAL" clId="{053854B7-8DC1-4A14-829B-AF4CC67FB0C3}" dt="2019-12-09T02:22:14.326" v="7409" actId="14100"/>
        <pc:sldMkLst>
          <pc:docMk/>
          <pc:sldMk cId="3939503806" sldId="10487"/>
        </pc:sldMkLst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" creationId="{6FF097F0-24CB-4D4C-B836-745D81A5335F}"/>
          </ac:spMkLst>
        </pc:spChg>
        <pc:spChg chg="add del mod">
          <ac:chgData name="Shri Bhupathi" userId="e41c00d7-018b-4b07-8242-ccadeb427c26" providerId="ADAL" clId="{053854B7-8DC1-4A14-829B-AF4CC67FB0C3}" dt="2019-12-08T05:34:51.665" v="3698" actId="478"/>
          <ac:spMkLst>
            <pc:docMk/>
            <pc:sldMk cId="3939503806" sldId="10487"/>
            <ac:spMk id="3" creationId="{F9DB9EAA-DAFC-4A98-8B74-E03ADF638951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16" creationId="{27B922CE-F34B-4DE0-9EBD-75FC3FBEA7A8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17" creationId="{27E05D04-6372-4EE3-BEC4-F5425C277415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18" creationId="{24C279D1-E1F6-40E8-8608-42EEC78B1674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19" creationId="{135BD895-AA77-4982-8590-C4C1A435E248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0" creationId="{240B6B56-74D3-41EE-B2D3-9A7DAA0AE748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1" creationId="{6AC9FBAB-C0DB-4983-AD81-37602ABBDD42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2" creationId="{69355F36-E374-4843-A4F6-EDA7C8BB596C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3" creationId="{8146DB27-6B66-4873-AB93-7948680CE143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4" creationId="{E0B475EB-BC92-4E51-B00D-F8FA17657247}"/>
          </ac:spMkLst>
        </pc:spChg>
        <pc:spChg chg="del">
          <ac:chgData name="Shri Bhupathi" userId="e41c00d7-018b-4b07-8242-ccadeb427c26" providerId="ADAL" clId="{053854B7-8DC1-4A14-829B-AF4CC67FB0C3}" dt="2019-12-08T05:34:49.566" v="3697" actId="478"/>
          <ac:spMkLst>
            <pc:docMk/>
            <pc:sldMk cId="3939503806" sldId="10487"/>
            <ac:spMk id="25" creationId="{57EFD779-92A9-4266-868D-EA686791ACCB}"/>
          </ac:spMkLst>
        </pc:spChg>
        <pc:grpChg chg="del">
          <ac:chgData name="Shri Bhupathi" userId="e41c00d7-018b-4b07-8242-ccadeb427c26" providerId="ADAL" clId="{053854B7-8DC1-4A14-829B-AF4CC67FB0C3}" dt="2019-12-08T05:34:49.566" v="3697" actId="478"/>
          <ac:grpSpMkLst>
            <pc:docMk/>
            <pc:sldMk cId="3939503806" sldId="10487"/>
            <ac:grpSpMk id="5" creationId="{6F26A126-9699-4A0A-A1B8-A7A6218B05CC}"/>
          </ac:grpSpMkLst>
        </pc:grpChg>
        <pc:picChg chg="add del mod">
          <ac:chgData name="Shri Bhupathi" userId="e41c00d7-018b-4b07-8242-ccadeb427c26" providerId="ADAL" clId="{053854B7-8DC1-4A14-829B-AF4CC67FB0C3}" dt="2019-12-08T13:37:05.466" v="3754" actId="478"/>
          <ac:picMkLst>
            <pc:docMk/>
            <pc:sldMk cId="3939503806" sldId="10487"/>
            <ac:picMk id="14338" creationId="{15413DFE-A56A-4F50-A739-B215DE6E2089}"/>
          </ac:picMkLst>
        </pc:picChg>
        <pc:picChg chg="add mod">
          <ac:chgData name="Shri Bhupathi" userId="e41c00d7-018b-4b07-8242-ccadeb427c26" providerId="ADAL" clId="{053854B7-8DC1-4A14-829B-AF4CC67FB0C3}" dt="2019-12-08T05:36:59.587" v="3713" actId="167"/>
          <ac:picMkLst>
            <pc:docMk/>
            <pc:sldMk cId="3939503806" sldId="10487"/>
            <ac:picMk id="14340" creationId="{22EF1DB7-ACE6-44DB-A86D-556463CC72EE}"/>
          </ac:picMkLst>
        </pc:picChg>
        <pc:picChg chg="add mod">
          <ac:chgData name="Shri Bhupathi" userId="e41c00d7-018b-4b07-8242-ccadeb427c26" providerId="ADAL" clId="{053854B7-8DC1-4A14-829B-AF4CC67FB0C3}" dt="2019-12-08T05:39:06.195" v="3718" actId="167"/>
          <ac:picMkLst>
            <pc:docMk/>
            <pc:sldMk cId="3939503806" sldId="10487"/>
            <ac:picMk id="14342" creationId="{8B17A21A-AB0E-4207-B10B-8D1E29EBAF43}"/>
          </ac:picMkLst>
        </pc:picChg>
        <pc:picChg chg="add mod">
          <ac:chgData name="Shri Bhupathi" userId="e41c00d7-018b-4b07-8242-ccadeb427c26" providerId="ADAL" clId="{053854B7-8DC1-4A14-829B-AF4CC67FB0C3}" dt="2019-12-09T02:22:14.326" v="7409" actId="14100"/>
          <ac:picMkLst>
            <pc:docMk/>
            <pc:sldMk cId="3939503806" sldId="10487"/>
            <ac:picMk id="14344" creationId="{ADCB03DC-22FC-4F4E-B747-85539F6E5BC8}"/>
          </ac:picMkLst>
        </pc:pic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6" creationId="{46F98359-7E83-470E-8DDB-F23F3360B7CC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7" creationId="{C823AF57-9FC2-46B1-AE7F-0A4D1774E5D2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8" creationId="{347898CB-74F6-4F65-8223-B5B135B17514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9" creationId="{CBC4FCD9-70E8-4CB7-AE1A-0552F21EE003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0" creationId="{4C945C53-B30C-45CA-AA72-D1B3D75D0A83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1" creationId="{50E3AAAD-018F-428C-9597-6B774472FC2C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2" creationId="{82ED9301-9818-4906-B275-223DCB11A77B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3" creationId="{B5741F96-70B0-4473-A936-72D24894E395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4" creationId="{888B0810-713E-461E-91DD-2D3050FB0A32}"/>
          </ac:cxnSpMkLst>
        </pc:cxnChg>
        <pc:cxnChg chg="del">
          <ac:chgData name="Shri Bhupathi" userId="e41c00d7-018b-4b07-8242-ccadeb427c26" providerId="ADAL" clId="{053854B7-8DC1-4A14-829B-AF4CC67FB0C3}" dt="2019-12-08T05:34:49.566" v="3697" actId="478"/>
          <ac:cxnSpMkLst>
            <pc:docMk/>
            <pc:sldMk cId="3939503806" sldId="10487"/>
            <ac:cxnSpMk id="15" creationId="{FE1CBE62-EB6C-43A1-A6A5-2759E85214BA}"/>
          </ac:cxnSpMkLst>
        </pc:cxnChg>
      </pc:sldChg>
      <pc:sldChg chg="add modTransition modAnim">
        <pc:chgData name="Shri Bhupathi" userId="e41c00d7-018b-4b07-8242-ccadeb427c26" providerId="ADAL" clId="{053854B7-8DC1-4A14-829B-AF4CC67FB0C3}" dt="2019-12-08T05:42:26.652" v="3733"/>
        <pc:sldMkLst>
          <pc:docMk/>
          <pc:sldMk cId="155028598" sldId="10488"/>
        </pc:sldMkLst>
      </pc:sldChg>
      <pc:sldChg chg="addSp modSp add ord modTransition modAnim">
        <pc:chgData name="Shri Bhupathi" userId="e41c00d7-018b-4b07-8242-ccadeb427c26" providerId="ADAL" clId="{053854B7-8DC1-4A14-829B-AF4CC67FB0C3}" dt="2019-12-08T16:02:09.546" v="4399" actId="313"/>
        <pc:sldMkLst>
          <pc:docMk/>
          <pc:sldMk cId="460435935" sldId="10489"/>
        </pc:sldMkLst>
        <pc:spChg chg="mod">
          <ac:chgData name="Shri Bhupathi" userId="e41c00d7-018b-4b07-8242-ccadeb427c26" providerId="ADAL" clId="{053854B7-8DC1-4A14-829B-AF4CC67FB0C3}" dt="2019-12-08T15:54:50.999" v="4238" actId="20577"/>
          <ac:spMkLst>
            <pc:docMk/>
            <pc:sldMk cId="460435935" sldId="10489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6:02:09.546" v="4399" actId="313"/>
          <ac:spMkLst>
            <pc:docMk/>
            <pc:sldMk cId="460435935" sldId="10489"/>
            <ac:spMk id="3" creationId="{4306056B-13B8-4A4A-B8ED-F9AB0A8E22A0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" creationId="{74557413-97D8-412D-B802-8473E4F1C44D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" creationId="{283963E6-4573-47A6-89E0-DF84F6DEDF69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6" creationId="{91AC9A78-AE86-42AF-B3EE-83396C5093E1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7" creationId="{963482B2-EF64-45FA-A4D2-EF9D3667173C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8" creationId="{E4A173EF-26AA-436E-93DF-F79C29CC5373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9" creationId="{7A33EF42-8CAD-4DCA-86FD-A56BF4D0C48F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0" creationId="{EA28C574-BAF6-428B-87BD-44961B5B99CA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1" creationId="{890EFA9C-DF49-4ACD-963F-28FEF6B76DF8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2" creationId="{DC0508C2-DAD6-49F0-92BB-1D16C0C8D739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3" creationId="{25C275D4-4E5C-4452-B0B4-1300C4C98680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4" creationId="{8722C009-329C-40F2-8A6B-63FB92D5C48F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19" creationId="{01C1B5EA-F394-43EC-8B68-AE554737BF19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20" creationId="{C0FCBCD5-E980-4AA5-A034-BE8A44102D45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21" creationId="{52B6DF67-0CB3-4DEA-8293-91AE281E8B57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32" creationId="{9A5843D4-0F18-4DDE-8557-36184BA07960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33" creationId="{5AC0CA30-7AA6-4682-8CC1-00797F4F9486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34" creationId="{6496563E-AF21-4681-88F4-9DCC838EDE1A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35" creationId="{77DBD1A1-7A71-4F9F-8BD1-24FA05BEA167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39" creationId="{F6775916-BC6B-4B40-A837-BA3CB26D47DB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0" creationId="{9BFB31BD-900D-49D9-8840-9C7FC8FE742C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1" creationId="{1C4DB5C0-4AAC-408A-9B34-237B59EA1B51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2" creationId="{F3ED4BEB-E4FF-4CE3-99FB-2D60EAA35307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4" creationId="{FBDF0121-C829-4442-BFAF-5107F2DDAEC1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5" creationId="{AFFFA2CA-6EDB-4BA3-AD75-0627E5B2167D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6" creationId="{94C93BFE-44D6-47F8-8C72-7464B6A122BB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47" creationId="{13338120-5518-442B-96FA-6069644B6EFC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1" creationId="{0B800353-12CD-46A2-B078-F69AE342E3A8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2" creationId="{842DE261-381A-4B43-9E98-945B0151C147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3" creationId="{458B41EB-1549-4B12-9AAE-0E5173525D3D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4" creationId="{13842400-108C-4195-9E55-7BA7AF848EB2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58" creationId="{8D8CE7FE-53A7-47EE-82BB-9428DFCE0952}"/>
          </ac:spMkLst>
        </pc:spChg>
        <pc:spChg chg="add mod">
          <ac:chgData name="Shri Bhupathi" userId="e41c00d7-018b-4b07-8242-ccadeb427c26" providerId="ADAL" clId="{053854B7-8DC1-4A14-829B-AF4CC67FB0C3}" dt="2019-12-08T15:56:58.206" v="4380" actId="164"/>
          <ac:spMkLst>
            <pc:docMk/>
            <pc:sldMk cId="460435935" sldId="10489"/>
            <ac:spMk id="60" creationId="{FA09C558-6BD2-4A3F-A61B-1A9469893408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1" creationId="{B3C36A0A-E4CB-46D1-9B28-CBACDFEB4A9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2" creationId="{4DF2ABBA-0837-4C14-B589-E69A1D1DF8F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3" creationId="{72F01360-44EB-442C-900C-7A4F47F0D90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4" creationId="{FD27065B-649D-4F64-B016-34EDA5BEFC1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5" creationId="{06EB1B1E-4360-4157-A5AE-B5FA657C7205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6" creationId="{004F18EF-5209-4369-A5E7-CFE3BBC4A16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7" creationId="{15A335EE-3F2B-405C-A917-A02132A196E3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8" creationId="{5AFF544C-3615-4C66-89FF-D140CFA4C4C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69" creationId="{83F7EFFC-A475-43F4-B479-21D6F121D09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0" creationId="{06E1F00C-25DB-4ADB-84A8-82606EF88FF8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1" creationId="{3C484F64-3294-486E-B0D0-FC3C640B466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2" creationId="{701756FF-6492-41DB-B705-922D7CBF1B7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3" creationId="{276E99F6-A808-4F7F-8DD9-72B7C0785E9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4" creationId="{609305DC-B75A-42E6-B4C5-05880930578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5" creationId="{C3DFAAB4-E444-4923-B49D-940D1118B64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6" creationId="{A829E307-C5D1-4A6C-B994-B5F675CCDC54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7" creationId="{413B1342-C0A7-4DFE-8214-F23E27C1056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8" creationId="{C64AB8E1-0E80-466E-A55D-D09115D595E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79" creationId="{6A2FC3CB-2611-4E8C-AD76-65B65728356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0" creationId="{F078A764-1A3B-4656-946A-A368611708A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1" creationId="{48D2B27E-1F30-4338-A0AF-D48DDAF39AC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2" creationId="{B1A4F5BF-ACBC-453F-B40B-7578AE9272B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3" creationId="{68556F50-100B-47B8-897E-C2426FDE2B31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4" creationId="{F24172BE-4A33-47E3-98D8-97023132DAB9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5" creationId="{C1A38D38-2534-4FDF-BFE9-CD5E3746EAC8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6" creationId="{8DA4CD69-4C83-4374-BB6B-136E320A25C4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7" creationId="{45807D79-7AE1-4EB1-AD6D-A922FCC65BA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8" creationId="{4D0BA71D-E278-4B38-B727-23568623F2A8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89" creationId="{31209E0D-55BB-4FC5-A415-0E171735F469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0" creationId="{860B6443-93F4-4E64-B96E-A89081F1E31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1" creationId="{A998BE12-5A8A-4A79-94EF-6375C568254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2" creationId="{A65E8DAC-9C8D-44AA-AAF7-A257BD374E19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7" creationId="{01E7FF8F-5F4B-4A41-A6D2-91FC660F9553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8" creationId="{FE5A72A8-FEE6-489B-8FFB-B9B03F988D08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99" creationId="{AA154541-6189-4775-8BC7-0D83071E561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0" creationId="{2EB09403-15EF-4FEE-8129-A286EA05C2B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1" creationId="{FDDCB9A9-4DEB-4D66-8D93-E1EEF7C7620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2" creationId="{115A0076-4456-464C-9554-1DC1EB30697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3" creationId="{FC8DC9BE-F031-47F8-AE7D-73C64392545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4" creationId="{34A792B7-277E-4F04-BC68-E0DB38DAD88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5" creationId="{21A1EC8D-96D1-4F60-8AE4-0FFC2C03AD55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6" creationId="{1615A2CA-D015-42D9-8FA1-AC2346BFB65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7" creationId="{299328BB-5151-4A48-9C04-006FBAEE849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8" creationId="{DDFC1A3C-2FAA-477E-A1EF-1661EE1C64F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09" creationId="{39E3B4CA-8884-4025-B43D-AC6D6FEEE97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10" creationId="{931F6A76-E683-4BD9-880E-C864ACC5655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11" creationId="{29F22E86-465C-4B86-8002-37271A017005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12" creationId="{45A0665E-2546-4FE0-B3A0-978795C2F001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19" creationId="{8683D217-B3E9-4CF4-9DBC-6392C64B837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0" creationId="{27EFD725-5233-4983-8E0D-86F7C78014E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1" creationId="{46CAB756-1CA2-4848-819B-B2EFAD6FE3A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2" creationId="{ACFD9932-3D66-4158-A579-773A01C6A7B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3" creationId="{AB6C6B7A-EB8B-4268-9901-F5AF8CA17F3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4" creationId="{407C8BC5-52DE-4B4F-9C0E-AE2614368FA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5" creationId="{0485AB27-3C86-4837-9898-4F4E10E3590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6" creationId="{B2985355-D486-4DD3-92C3-A7E515A550C5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7" creationId="{2CEEFC0A-1D87-40CD-80CF-3D4297437E4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8" creationId="{A1B61FE7-FBEC-4FD8-943F-4C1AEDD84A5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29" creationId="{0EB60983-1EC2-4A05-91D9-A1354ECE8F59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0" creationId="{D0E43DA2-2F81-4B3E-B42B-9F5FB460620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1" creationId="{22031AC0-F1BA-4683-8863-F346EBD89F7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2" creationId="{8385E9B1-3965-47DB-B225-BA6583FCD7E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3" creationId="{54FACB2C-2BD9-4D34-B45E-D7C88EACD4B1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4" creationId="{5F6533E8-EF3E-480F-B871-9DC2A75CE80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5" creationId="{132461D5-D1F2-4125-9FCD-56A9DCEAC27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6" creationId="{FAA14A42-1303-4DE0-95E2-49F44AC01D6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7" creationId="{69385F05-3182-4C46-B216-580E425982F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8" creationId="{5B2ADDDF-6E38-4F06-94FB-90E44E63D01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39" creationId="{0D7C6E44-EE5A-4862-B668-F0A37736707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0" creationId="{0F3D9E92-DD45-4C02-8827-A9E136A21F5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1" creationId="{1A68DD0B-1622-4592-B2F6-8C585C80AC3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2" creationId="{00D63FE2-BB1E-4483-A0F6-E1F7F5CF0084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3" creationId="{9EE71A03-85B3-4F1E-A713-0EADC129320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4" creationId="{86600887-DD78-4EA7-B0DE-04960A0A4AA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5" creationId="{E0FDE7D1-5A71-4536-BF78-DBBA0EDF4F21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6" creationId="{1390A95A-0130-4CAA-8884-1178ED8DA6A9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7" creationId="{AF4B2FB4-24E7-468A-9028-11CD1615AF1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8" creationId="{F7C90E5E-9DDB-4418-8B60-CE81EE302CB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49" creationId="{348F6BB2-3991-4815-B034-611DC89A9EB6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0" creationId="{6A9E206A-FE40-4C1F-950A-57C0F7351EA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1" creationId="{81882E5A-F6BB-45CE-91AC-77307042DDF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2" creationId="{0A67438D-3A65-4457-840C-174241292BC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3" creationId="{51227DC3-447C-4833-AC47-8C0C78C735A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4" creationId="{357CCBD9-8EE7-4EB8-AF81-1A02FFAEA0F0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5" creationId="{D7AF2E45-1FBE-4755-8476-000C5F3FEECC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6" creationId="{A765DAFE-BFE4-4211-90BA-9FB2CCB0E75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7" creationId="{4CE15616-1316-47BA-BD16-90902FF3935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8" creationId="{169E71CF-215D-43CC-8552-73B4FB997045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59" creationId="{AD8ADEB6-E36F-4C88-A362-DE1E964FD811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0" creationId="{61BFB4A1-33B9-4529-BD23-C7C3015DF8A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1" creationId="{E83AA5EB-99D0-4E47-80AA-555183DF8AA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2" creationId="{5EF4965B-A710-416E-90B8-3EE5AB3C616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3" creationId="{23294296-18E7-4EE7-967B-AD93C8206CBA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4" creationId="{E9A96B4E-4F1F-40E7-9395-648714A1786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5" creationId="{076CA68F-355F-4477-B092-64D9F569D82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6" creationId="{28922D59-98E4-440D-85E9-F3710A348E0D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7" creationId="{727AD46A-6F97-4BC4-A16D-006BAA19E52F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8" creationId="{6D9B7B15-403E-4AD7-B2BC-C69FF934E9DE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69" creationId="{FC553643-CDFF-4E32-97E1-30E5FF498A14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0" creationId="{FF23D987-A52C-4CE3-A4FB-525BCD466323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1" creationId="{188B6429-F370-4C17-9BA9-34D997C38D6B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2" creationId="{657D0051-68F7-483A-8384-90944518CD7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3" creationId="{F59DF84E-AFB7-4A11-9BDF-09AA12F3F252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4" creationId="{76B6B4AA-7F26-4408-898B-AE68678BC027}"/>
          </ac:spMkLst>
        </pc:spChg>
        <pc:spChg chg="add">
          <ac:chgData name="Shri Bhupathi" userId="e41c00d7-018b-4b07-8242-ccadeb427c26" providerId="ADAL" clId="{053854B7-8DC1-4A14-829B-AF4CC67FB0C3}" dt="2019-12-08T15:55:29.406" v="4270"/>
          <ac:spMkLst>
            <pc:docMk/>
            <pc:sldMk cId="460435935" sldId="10489"/>
            <ac:spMk id="175" creationId="{B1C377E5-2494-4036-BDAF-F17814032816}"/>
          </ac:spMkLst>
        </pc:spChg>
        <pc:spChg chg="add mod">
          <ac:chgData name="Shri Bhupathi" userId="e41c00d7-018b-4b07-8242-ccadeb427c26" providerId="ADAL" clId="{053854B7-8DC1-4A14-829B-AF4CC67FB0C3}" dt="2019-12-08T15:55:50.166" v="4377" actId="1037"/>
          <ac:spMkLst>
            <pc:docMk/>
            <pc:sldMk cId="460435935" sldId="10489"/>
            <ac:spMk id="176" creationId="{D21D1C55-2A4A-4909-A0E6-5A3C619237C8}"/>
          </ac:spMkLst>
        </pc:spChg>
        <pc:spChg chg="add">
          <ac:chgData name="Shri Bhupathi" userId="e41c00d7-018b-4b07-8242-ccadeb427c26" providerId="ADAL" clId="{053854B7-8DC1-4A14-829B-AF4CC67FB0C3}" dt="2019-12-08T15:55:46.301" v="4322"/>
          <ac:spMkLst>
            <pc:docMk/>
            <pc:sldMk cId="460435935" sldId="10489"/>
            <ac:spMk id="180" creationId="{F8EB4F85-B88B-4FB8-9023-7BB2900B80C1}"/>
          </ac:spMkLst>
        </pc:spChg>
        <pc:spChg chg="add">
          <ac:chgData name="Shri Bhupathi" userId="e41c00d7-018b-4b07-8242-ccadeb427c26" providerId="ADAL" clId="{053854B7-8DC1-4A14-829B-AF4CC67FB0C3}" dt="2019-12-08T15:55:46.301" v="4322"/>
          <ac:spMkLst>
            <pc:docMk/>
            <pc:sldMk cId="460435935" sldId="10489"/>
            <ac:spMk id="181" creationId="{02EE48AD-C174-41AE-A0BA-EFA3F9CFB7D9}"/>
          </ac:spMkLst>
        </pc:spChg>
        <pc:spChg chg="add mod">
          <ac:chgData name="Shri Bhupathi" userId="e41c00d7-018b-4b07-8242-ccadeb427c26" providerId="ADAL" clId="{053854B7-8DC1-4A14-829B-AF4CC67FB0C3}" dt="2019-12-08T15:56:26.310" v="4379" actId="207"/>
          <ac:spMkLst>
            <pc:docMk/>
            <pc:sldMk cId="460435935" sldId="10489"/>
            <ac:spMk id="182" creationId="{58391F29-148A-4897-A6E8-46F993696D7C}"/>
          </ac:spMkLst>
        </pc:spChg>
        <pc:spChg chg="add">
          <ac:chgData name="Shri Bhupathi" userId="e41c00d7-018b-4b07-8242-ccadeb427c26" providerId="ADAL" clId="{053854B7-8DC1-4A14-829B-AF4CC67FB0C3}" dt="2019-12-08T15:55:46.301" v="4322"/>
          <ac:spMkLst>
            <pc:docMk/>
            <pc:sldMk cId="460435935" sldId="10489"/>
            <ac:spMk id="183" creationId="{F678B2E1-0E80-441A-912B-377BBCA2A259}"/>
          </ac:spMkLst>
        </pc:spChg>
        <pc:spChg chg="add">
          <ac:chgData name="Shri Bhupathi" userId="e41c00d7-018b-4b07-8242-ccadeb427c26" providerId="ADAL" clId="{053854B7-8DC1-4A14-829B-AF4CC67FB0C3}" dt="2019-12-08T15:55:46.301" v="4322"/>
          <ac:spMkLst>
            <pc:docMk/>
            <pc:sldMk cId="460435935" sldId="10489"/>
            <ac:spMk id="184" creationId="{8823EA92-EEFE-4A0F-A9F3-C275333FFEC6}"/>
          </ac:spMkLst>
        </pc:spChg>
        <pc:spChg chg="add">
          <ac:chgData name="Shri Bhupathi" userId="e41c00d7-018b-4b07-8242-ccadeb427c26" providerId="ADAL" clId="{053854B7-8DC1-4A14-829B-AF4CC67FB0C3}" dt="2019-12-08T15:55:46.301" v="4322"/>
          <ac:spMkLst>
            <pc:docMk/>
            <pc:sldMk cId="460435935" sldId="10489"/>
            <ac:spMk id="185" creationId="{5EF185F1-59DE-4BA8-BEAC-DBD42A9FAB58}"/>
          </ac:spMkLst>
        </pc:s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15" creationId="{D7A8B04A-62BA-47EF-8D7A-B24CB959FB36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16" creationId="{44A3BDC2-CD97-47C9-A9FB-00ECB102ECA6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17" creationId="{E4E006FD-E01C-4232-AB0D-2AA14F527BE9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18" creationId="{DA17883D-9EC9-4D2F-9A82-51317600BA5B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2" creationId="{C061CE8D-C4FF-463A-989D-7E194E012BC4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3" creationId="{62D5C2FB-5A2B-4C88-8EC5-08B21C9C22FA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4" creationId="{DDC0652B-E0DC-4E76-8862-BEC198A44DF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5" creationId="{513A0462-C8F9-46BC-A5D1-C81AB351BC63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6" creationId="{B2AF4D01-AEC2-40B3-8FC6-12D0B40419C5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7" creationId="{C9372618-8F3E-4289-AF38-EDD03546FD38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8" creationId="{CE2B115F-55B5-45FD-9153-179CB4E15F56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29" creationId="{F3C0C1FF-C058-4FC1-966B-225FDD3662B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30" creationId="{5A6018E2-93D2-45BB-A033-0B8472D9B9C4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31" creationId="{9F41CACC-F95A-41C7-827A-642214967797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36" creationId="{C5BA51E5-0774-4635-89C4-6D2E9AE56B50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37" creationId="{0411602C-7F3B-44AE-AAD4-C62E62F8E4E3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38" creationId="{E27772F3-AE6D-4A73-9A89-76E2846469A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43" creationId="{22CC8D3B-03E9-4DB3-844D-62F781B743A2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48" creationId="{F5D05441-813D-41E4-B197-32CD9B46F542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49" creationId="{DBE73501-8737-4DCF-BF21-F7FD4870573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50" creationId="{84B0360B-D8C1-47C1-A232-B3FA549E2DE3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55" creationId="{E6A84FEC-1F8A-4565-ACE8-ED26C08460EE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56" creationId="{E70BED68-2F16-4894-9363-3E5538BE589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57" creationId="{B129AD49-3363-4A3E-9FDD-EB93919FEB11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59" creationId="{1D595F87-A146-4F90-A608-CCD02816A202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3" creationId="{2214E38E-96C2-483B-B0B4-F2B2AB7F6E13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4" creationId="{12C32062-B103-47B8-AB8C-6EFC508FFFB5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5" creationId="{EC0CBC94-2C3B-44D8-86B0-3F218E44A31A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6" creationId="{7B122799-0662-449C-B36E-D552E081622A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7" creationId="{6DF715E8-F278-4022-9518-8C801524C25E}"/>
          </ac:grpSpMkLst>
        </pc:grpChg>
        <pc:grpChg chg="add mod">
          <ac:chgData name="Shri Bhupathi" userId="e41c00d7-018b-4b07-8242-ccadeb427c26" providerId="ADAL" clId="{053854B7-8DC1-4A14-829B-AF4CC67FB0C3}" dt="2019-12-08T15:55:40.247" v="4321" actId="1038"/>
          <ac:grpSpMkLst>
            <pc:docMk/>
            <pc:sldMk cId="460435935" sldId="10489"/>
            <ac:grpSpMk id="118" creationId="{E7D9F39C-45E1-4C4A-9630-215186B9407C}"/>
          </ac:grpSpMkLst>
        </pc:grpChg>
        <pc:grpChg chg="add mod">
          <ac:chgData name="Shri Bhupathi" userId="e41c00d7-018b-4b07-8242-ccadeb427c26" providerId="ADAL" clId="{053854B7-8DC1-4A14-829B-AF4CC67FB0C3}" dt="2019-12-08T15:55:50.166" v="4377" actId="1037"/>
          <ac:grpSpMkLst>
            <pc:docMk/>
            <pc:sldMk cId="460435935" sldId="10489"/>
            <ac:grpSpMk id="177" creationId="{79B9588A-9C0A-4B8A-BAD6-7BACEFE4FFC9}"/>
          </ac:grpSpMkLst>
        </pc:grpChg>
        <pc:grpChg chg="add mod">
          <ac:chgData name="Shri Bhupathi" userId="e41c00d7-018b-4b07-8242-ccadeb427c26" providerId="ADAL" clId="{053854B7-8DC1-4A14-829B-AF4CC67FB0C3}" dt="2019-12-08T15:55:50.166" v="4377" actId="1037"/>
          <ac:grpSpMkLst>
            <pc:docMk/>
            <pc:sldMk cId="460435935" sldId="10489"/>
            <ac:grpSpMk id="178" creationId="{DDE9EA64-0689-4FA3-8065-C5EBB31E53B9}"/>
          </ac:grpSpMkLst>
        </pc:grpChg>
        <pc:grpChg chg="add mod">
          <ac:chgData name="Shri Bhupathi" userId="e41c00d7-018b-4b07-8242-ccadeb427c26" providerId="ADAL" clId="{053854B7-8DC1-4A14-829B-AF4CC67FB0C3}" dt="2019-12-08T15:55:50.166" v="4377" actId="1037"/>
          <ac:grpSpMkLst>
            <pc:docMk/>
            <pc:sldMk cId="460435935" sldId="10489"/>
            <ac:grpSpMk id="179" creationId="{238BC8DF-8D0E-46A7-809C-2A2C869D2A8C}"/>
          </ac:grpSpMkLst>
        </pc:grpChg>
        <pc:grpChg chg="add mod">
          <ac:chgData name="Shri Bhupathi" userId="e41c00d7-018b-4b07-8242-ccadeb427c26" providerId="ADAL" clId="{053854B7-8DC1-4A14-829B-AF4CC67FB0C3}" dt="2019-12-08T15:56:58.206" v="4380" actId="164"/>
          <ac:grpSpMkLst>
            <pc:docMk/>
            <pc:sldMk cId="460435935" sldId="10489"/>
            <ac:grpSpMk id="186" creationId="{5FBCADB4-E989-4905-BB14-A04BE1BA5C6B}"/>
          </ac:grpSpMkLst>
        </pc:grpChg>
        <pc:cxnChg chg="add">
          <ac:chgData name="Shri Bhupathi" userId="e41c00d7-018b-4b07-8242-ccadeb427c26" providerId="ADAL" clId="{053854B7-8DC1-4A14-829B-AF4CC67FB0C3}" dt="2019-12-08T15:55:29.406" v="4270"/>
          <ac:cxnSpMkLst>
            <pc:docMk/>
            <pc:sldMk cId="460435935" sldId="10489"/>
            <ac:cxnSpMk id="93" creationId="{E1C4F1A0-A2F3-46F7-A0B5-1E3DF3D38702}"/>
          </ac:cxnSpMkLst>
        </pc:cxnChg>
        <pc:cxnChg chg="add">
          <ac:chgData name="Shri Bhupathi" userId="e41c00d7-018b-4b07-8242-ccadeb427c26" providerId="ADAL" clId="{053854B7-8DC1-4A14-829B-AF4CC67FB0C3}" dt="2019-12-08T15:55:29.406" v="4270"/>
          <ac:cxnSpMkLst>
            <pc:docMk/>
            <pc:sldMk cId="460435935" sldId="10489"/>
            <ac:cxnSpMk id="94" creationId="{EC99225A-E606-466A-8559-7C0E3DA4CEBA}"/>
          </ac:cxnSpMkLst>
        </pc:cxnChg>
        <pc:cxnChg chg="add">
          <ac:chgData name="Shri Bhupathi" userId="e41c00d7-018b-4b07-8242-ccadeb427c26" providerId="ADAL" clId="{053854B7-8DC1-4A14-829B-AF4CC67FB0C3}" dt="2019-12-08T15:55:29.406" v="4270"/>
          <ac:cxnSpMkLst>
            <pc:docMk/>
            <pc:sldMk cId="460435935" sldId="10489"/>
            <ac:cxnSpMk id="95" creationId="{D8B9CFF2-C2C5-44B8-AAAA-8D0A1BC8870D}"/>
          </ac:cxnSpMkLst>
        </pc:cxnChg>
        <pc:cxnChg chg="add">
          <ac:chgData name="Shri Bhupathi" userId="e41c00d7-018b-4b07-8242-ccadeb427c26" providerId="ADAL" clId="{053854B7-8DC1-4A14-829B-AF4CC67FB0C3}" dt="2019-12-08T15:55:29.406" v="4270"/>
          <ac:cxnSpMkLst>
            <pc:docMk/>
            <pc:sldMk cId="460435935" sldId="10489"/>
            <ac:cxnSpMk id="96" creationId="{FF02C9AC-66CC-43C9-990E-D0C0280ED48C}"/>
          </ac:cxnSpMkLst>
        </pc:cxnChg>
      </pc:sldChg>
      <pc:sldChg chg="addSp modSp add modTransition modAnim">
        <pc:chgData name="Shri Bhupathi" userId="e41c00d7-018b-4b07-8242-ccadeb427c26" providerId="ADAL" clId="{053854B7-8DC1-4A14-829B-AF4CC67FB0C3}" dt="2019-12-08T16:26:35.983" v="4529" actId="6549"/>
        <pc:sldMkLst>
          <pc:docMk/>
          <pc:sldMk cId="1392690176" sldId="10490"/>
        </pc:sldMkLst>
        <pc:spChg chg="mod">
          <ac:chgData name="Shri Bhupathi" userId="e41c00d7-018b-4b07-8242-ccadeb427c26" providerId="ADAL" clId="{053854B7-8DC1-4A14-829B-AF4CC67FB0C3}" dt="2019-12-08T16:23:34.760" v="4422" actId="20577"/>
          <ac:spMkLst>
            <pc:docMk/>
            <pc:sldMk cId="1392690176" sldId="10490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6:26:35.983" v="4529" actId="6549"/>
          <ac:spMkLst>
            <pc:docMk/>
            <pc:sldMk cId="1392690176" sldId="10490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4" creationId="{E7B7F17E-947C-47DF-ACC9-00C3581FCF81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5" creationId="{8AB6FFDB-75FD-4204-9DC5-4ACAEAC67F7E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6" creationId="{D51F969D-A9E3-45A7-9CB3-F5F20A4B1CF6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7" creationId="{1309834D-4580-4F5A-AC40-2C42075E0438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8" creationId="{BE09DC37-0EC1-4D20-94D1-BA1FD618AC9F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9" creationId="{213175B6-E08E-4777-B06A-06A143F19A08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0" creationId="{7D0A285E-BA7C-4A65-BC6D-6C0F1249C2C4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1" creationId="{79FB699D-FF0D-4E2C-ACB8-8C1EE60F321C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2" creationId="{E60A667A-EEE4-40BE-963D-D506C3E2B58B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27" creationId="{D3E1CD48-D9EA-4529-8E71-63C1C6EED780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28" creationId="{AF48FF8A-937B-4161-9D45-ABFA2613149D}"/>
          </ac:spMkLst>
        </pc:spChg>
        <pc:spChg chg="add">
          <ac:chgData name="Shri Bhupathi" userId="e41c00d7-018b-4b07-8242-ccadeb427c26" providerId="ADAL" clId="{053854B7-8DC1-4A14-829B-AF4CC67FB0C3}" dt="2019-12-08T16:23:19.833" v="4403"/>
          <ac:spMkLst>
            <pc:docMk/>
            <pc:sldMk cId="1392690176" sldId="10490"/>
            <ac:spMk id="129" creationId="{28872A7B-5F42-4788-B449-FCE57B16EB20}"/>
          </ac:spMkLst>
        </pc:spChg>
        <pc:grpChg chg="add">
          <ac:chgData name="Shri Bhupathi" userId="e41c00d7-018b-4b07-8242-ccadeb427c26" providerId="ADAL" clId="{053854B7-8DC1-4A14-829B-AF4CC67FB0C3}" dt="2019-12-08T16:23:19.833" v="4403"/>
          <ac:grpSpMkLst>
            <pc:docMk/>
            <pc:sldMk cId="1392690176" sldId="10490"/>
            <ac:grpSpMk id="13" creationId="{56020200-A4B4-4840-923E-2044444EA904}"/>
          </ac:grpSpMkLst>
        </pc:grpChg>
        <pc:grpChg chg="add">
          <ac:chgData name="Shri Bhupathi" userId="e41c00d7-018b-4b07-8242-ccadeb427c26" providerId="ADAL" clId="{053854B7-8DC1-4A14-829B-AF4CC67FB0C3}" dt="2019-12-08T16:23:19.833" v="4403"/>
          <ac:grpSpMkLst>
            <pc:docMk/>
            <pc:sldMk cId="1392690176" sldId="10490"/>
            <ac:grpSpMk id="69" creationId="{576F8BA7-477F-46E0-9F13-CBED8DB5D594}"/>
          </ac:grpSpMkLst>
        </pc:grpChg>
      </pc:sldChg>
      <pc:sldChg chg="addSp delSp modSp add ord modTransition modAnim">
        <pc:chgData name="Shri Bhupathi" userId="e41c00d7-018b-4b07-8242-ccadeb427c26" providerId="ADAL" clId="{053854B7-8DC1-4A14-829B-AF4CC67FB0C3}" dt="2019-12-08T16:28:58.634" v="4533"/>
        <pc:sldMkLst>
          <pc:docMk/>
          <pc:sldMk cId="3630123865" sldId="10491"/>
        </pc:sldMkLst>
        <pc:spChg chg="mod">
          <ac:chgData name="Shri Bhupathi" userId="e41c00d7-018b-4b07-8242-ccadeb427c26" providerId="ADAL" clId="{053854B7-8DC1-4A14-829B-AF4CC67FB0C3}" dt="2019-12-08T16:25:46.167" v="4525" actId="20577"/>
          <ac:spMkLst>
            <pc:docMk/>
            <pc:sldMk cId="3630123865" sldId="10491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8T16:26:29.468" v="4528" actId="478"/>
          <ac:spMkLst>
            <pc:docMk/>
            <pc:sldMk cId="3630123865" sldId="10491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4" creationId="{B422E9EB-D2DE-4A9A-9902-50CA9E2C759F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5" creationId="{95E54B2C-A27E-4A81-9882-B068B14BD676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6" creationId="{BDB26DC0-FADE-4477-8A51-EB47B2EBFBBC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7" creationId="{2C964062-FB8F-47CF-8DDE-740DFBC851B0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8" creationId="{9C82052B-147D-4502-99F8-3496175921B0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9" creationId="{279086AB-9A74-4E25-9742-617072273D2C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0" creationId="{CE540C60-48E0-469C-9F7E-892A5A8D36FC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1" creationId="{B124D6AC-94E4-4146-8184-299F9F174E8C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2" creationId="{CB47C769-6D8E-479B-85A5-B3E468BE73A3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3" creationId="{3E3E168E-D7D9-40B3-8474-3EA9DBFF60EA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4" creationId="{3DE33010-D3C8-4551-A456-A6970F343F47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5" creationId="{6C18C5C6-FCB9-40CE-9B87-A61A5FA35CB9}"/>
          </ac:spMkLst>
        </pc:spChg>
        <pc:spChg chg="add">
          <ac:chgData name="Shri Bhupathi" userId="e41c00d7-018b-4b07-8242-ccadeb427c26" providerId="ADAL" clId="{053854B7-8DC1-4A14-829B-AF4CC67FB0C3}" dt="2019-12-08T16:25:57.332" v="4526"/>
          <ac:spMkLst>
            <pc:docMk/>
            <pc:sldMk cId="3630123865" sldId="10491"/>
            <ac:spMk id="136" creationId="{179A229D-D699-41A3-8F0E-30255DCB4500}"/>
          </ac:spMkLst>
        </pc:spChg>
        <pc:spChg chg="add mod">
          <ac:chgData name="Shri Bhupathi" userId="e41c00d7-018b-4b07-8242-ccadeb427c26" providerId="ADAL" clId="{053854B7-8DC1-4A14-829B-AF4CC67FB0C3}" dt="2019-12-08T16:26:29.468" v="4528" actId="478"/>
          <ac:spMkLst>
            <pc:docMk/>
            <pc:sldMk cId="3630123865" sldId="10491"/>
            <ac:spMk id="145" creationId="{3816E88E-DBCA-4FC1-9779-7FB150079AB4}"/>
          </ac:spMkLst>
        </pc:spChg>
        <pc:grpChg chg="add">
          <ac:chgData name="Shri Bhupathi" userId="e41c00d7-018b-4b07-8242-ccadeb427c26" providerId="ADAL" clId="{053854B7-8DC1-4A14-829B-AF4CC67FB0C3}" dt="2019-12-08T16:25:57.332" v="4526"/>
          <ac:grpSpMkLst>
            <pc:docMk/>
            <pc:sldMk cId="3630123865" sldId="10491"/>
            <ac:grpSpMk id="10" creationId="{DFA2BB77-9BB6-4212-97E1-2248FCC674F3}"/>
          </ac:grpSpMkLst>
        </pc:grpChg>
        <pc:grpChg chg="add">
          <ac:chgData name="Shri Bhupathi" userId="e41c00d7-018b-4b07-8242-ccadeb427c26" providerId="ADAL" clId="{053854B7-8DC1-4A14-829B-AF4CC67FB0C3}" dt="2019-12-08T16:25:57.332" v="4526"/>
          <ac:grpSpMkLst>
            <pc:docMk/>
            <pc:sldMk cId="3630123865" sldId="10491"/>
            <ac:grpSpMk id="66" creationId="{512D39DF-53ED-4C89-BF25-725FD79D006F}"/>
          </ac:grpSpMkLst>
        </pc:grpChg>
        <pc:grpChg chg="add">
          <ac:chgData name="Shri Bhupathi" userId="e41c00d7-018b-4b07-8242-ccadeb427c26" providerId="ADAL" clId="{053854B7-8DC1-4A14-829B-AF4CC67FB0C3}" dt="2019-12-08T16:25:57.332" v="4526"/>
          <ac:grpSpMkLst>
            <pc:docMk/>
            <pc:sldMk cId="3630123865" sldId="10491"/>
            <ac:grpSpMk id="124" creationId="{5A2B9BA3-A803-4A0F-B5E5-38C90772A9F5}"/>
          </ac:grpSpMkLst>
        </pc:grpChg>
        <pc:grpChg chg="add">
          <ac:chgData name="Shri Bhupathi" userId="e41c00d7-018b-4b07-8242-ccadeb427c26" providerId="ADAL" clId="{053854B7-8DC1-4A14-829B-AF4CC67FB0C3}" dt="2019-12-08T16:25:57.332" v="4526"/>
          <ac:grpSpMkLst>
            <pc:docMk/>
            <pc:sldMk cId="3630123865" sldId="10491"/>
            <ac:grpSpMk id="127" creationId="{5CC7D33B-B030-43B5-AFCE-11D472BFAB74}"/>
          </ac:grpSpMkLst>
        </pc:grpChg>
        <pc:grpChg chg="add">
          <ac:chgData name="Shri Bhupathi" userId="e41c00d7-018b-4b07-8242-ccadeb427c26" providerId="ADAL" clId="{053854B7-8DC1-4A14-829B-AF4CC67FB0C3}" dt="2019-12-08T16:25:57.332" v="4526"/>
          <ac:grpSpMkLst>
            <pc:docMk/>
            <pc:sldMk cId="3630123865" sldId="10491"/>
            <ac:grpSpMk id="137" creationId="{0E22A186-F915-438F-B6C4-115AA32394AF}"/>
          </ac:grpSpMkLst>
        </pc:grpChg>
      </pc:sldChg>
      <pc:sldChg chg="addSp add ord modAnim modNotesTx">
        <pc:chgData name="Shri Bhupathi" userId="e41c00d7-018b-4b07-8242-ccadeb427c26" providerId="ADAL" clId="{053854B7-8DC1-4A14-829B-AF4CC67FB0C3}" dt="2019-12-08T17:47:29.712" v="6224" actId="6549"/>
        <pc:sldMkLst>
          <pc:docMk/>
          <pc:sldMk cId="1549597763" sldId="10492"/>
        </pc:sldMkLst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4" creationId="{C576504F-FA3A-4B7D-852A-B71CB0E4EC71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5" creationId="{972EEA00-A13B-4F35-A072-D4D2A3406D5B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6" creationId="{29466E1B-8BE7-441B-87B4-43DB1B47EB13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7" creationId="{02ADD718-B74E-4EC0-840F-7F3BFDE58CF5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8" creationId="{DC9249EB-9E13-4A27-AAEE-F0A8E02D5631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9" creationId="{56E081F3-2F9E-409D-A63A-5F3A22FC177B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10" creationId="{DD72FB9B-2A07-4D4C-B999-D62AD53BDCB7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17" creationId="{5C5ED931-AE5D-418D-97C4-FEEB65C8207B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0" creationId="{94CF5CCA-C89C-4B30-BD3E-AB37D123736C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1" creationId="{FE464777-112A-4575-9703-578D5442D7C7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2" creationId="{0EF78DAF-3F1B-4B90-8791-7611DCE87039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3" creationId="{895F2DDE-A6E0-4E04-B7D5-D00846D3011A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4" creationId="{585A540B-D5B9-49D4-81D3-F2D01237FF42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5" creationId="{4D42F711-112E-455A-8D05-6D495E94090B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6" creationId="{83C59ACD-F2CC-4C2C-94E9-E89675B4FBAB}"/>
          </ac:spMkLst>
        </pc:spChg>
        <pc:spChg chg="add">
          <ac:chgData name="Shri Bhupathi" userId="e41c00d7-018b-4b07-8242-ccadeb427c26" providerId="ADAL" clId="{053854B7-8DC1-4A14-829B-AF4CC67FB0C3}" dt="2019-12-08T16:32:22.828" v="4543"/>
          <ac:spMkLst>
            <pc:docMk/>
            <pc:sldMk cId="1549597763" sldId="10492"/>
            <ac:spMk id="37" creationId="{5C345F29-5865-47C7-BBD8-CB67F30B9103}"/>
          </ac:spMkLst>
        </pc:s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11" creationId="{F800CDF1-66A0-4DBE-B7F0-BC5B75ABFDAE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21" creationId="{F39A3366-57B7-4772-94E7-505347D99D89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24" creationId="{7C1DDAB4-9131-43E3-9262-FB5E5C4F3AF5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27" creationId="{76E79F63-855E-47FC-B702-5225E56E62F9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38" creationId="{BE87917C-2B63-46B2-8170-2A2FC7F97F46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41" creationId="{741740BB-8D25-4F84-844B-D9C461AB002B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44" creationId="{758D4C47-EB72-4C7F-800D-FA67A024CF27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47" creationId="{945C93AC-3814-4314-AC82-379F4A628944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50" creationId="{7DF3ECF0-535F-423E-ABD0-B2D555B21FB4}"/>
          </ac:grpSpMkLst>
        </pc:grpChg>
        <pc:grpChg chg="add">
          <ac:chgData name="Shri Bhupathi" userId="e41c00d7-018b-4b07-8242-ccadeb427c26" providerId="ADAL" clId="{053854B7-8DC1-4A14-829B-AF4CC67FB0C3}" dt="2019-12-08T16:32:22.828" v="4543"/>
          <ac:grpSpMkLst>
            <pc:docMk/>
            <pc:sldMk cId="1549597763" sldId="10492"/>
            <ac:grpSpMk id="53" creationId="{C4C5E763-89C1-4255-B619-1B2AB26A6D1D}"/>
          </ac:grpSpMkLst>
        </pc:grpChg>
        <pc:cxnChg chg="add">
          <ac:chgData name="Shri Bhupathi" userId="e41c00d7-018b-4b07-8242-ccadeb427c26" providerId="ADAL" clId="{053854B7-8DC1-4A14-829B-AF4CC67FB0C3}" dt="2019-12-08T16:32:22.828" v="4543"/>
          <ac:cxnSpMkLst>
            <pc:docMk/>
            <pc:sldMk cId="1549597763" sldId="10492"/>
            <ac:cxnSpMk id="18" creationId="{E8785B34-24AC-46B8-BEAA-5C5D9502F8AB}"/>
          </ac:cxnSpMkLst>
        </pc:cxnChg>
        <pc:cxnChg chg="add">
          <ac:chgData name="Shri Bhupathi" userId="e41c00d7-018b-4b07-8242-ccadeb427c26" providerId="ADAL" clId="{053854B7-8DC1-4A14-829B-AF4CC67FB0C3}" dt="2019-12-08T16:32:22.828" v="4543"/>
          <ac:cxnSpMkLst>
            <pc:docMk/>
            <pc:sldMk cId="1549597763" sldId="10492"/>
            <ac:cxnSpMk id="19" creationId="{07927CE9-B805-4E35-979C-798E15446043}"/>
          </ac:cxnSpMkLst>
        </pc:cxnChg>
        <pc:cxnChg chg="add">
          <ac:chgData name="Shri Bhupathi" userId="e41c00d7-018b-4b07-8242-ccadeb427c26" providerId="ADAL" clId="{053854B7-8DC1-4A14-829B-AF4CC67FB0C3}" dt="2019-12-08T16:32:22.828" v="4543"/>
          <ac:cxnSpMkLst>
            <pc:docMk/>
            <pc:sldMk cId="1549597763" sldId="10492"/>
            <ac:cxnSpMk id="20" creationId="{D7BC3228-0371-41FE-A6EB-6CC18397DB26}"/>
          </ac:cxnSpMkLst>
        </pc:cxnChg>
      </pc:sldChg>
      <pc:sldChg chg="addSp delSp add modAnim">
        <pc:chgData name="Shri Bhupathi" userId="e41c00d7-018b-4b07-8242-ccadeb427c26" providerId="ADAL" clId="{053854B7-8DC1-4A14-829B-AF4CC67FB0C3}" dt="2019-12-08T16:29:46.631" v="4538"/>
        <pc:sldMkLst>
          <pc:docMk/>
          <pc:sldMk cId="887610102" sldId="10493"/>
        </pc:sldMkLst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4" creationId="{B422E9EB-D2DE-4A9A-9902-50CA9E2C759F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5" creationId="{95E54B2C-A27E-4A81-9882-B068B14BD676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6" creationId="{BDB26DC0-FADE-4477-8A51-EB47B2EBFBBC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7" creationId="{2C964062-FB8F-47CF-8DDE-740DFBC851B0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8" creationId="{9C82052B-147D-4502-99F8-3496175921B0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9" creationId="{279086AB-9A74-4E25-9742-617072273D2C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0" creationId="{CE540C60-48E0-469C-9F7E-892A5A8D36FC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1" creationId="{B124D6AC-94E4-4146-8184-299F9F174E8C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2" creationId="{CB47C769-6D8E-479B-85A5-B3E468BE73A3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3" creationId="{3E3E168E-D7D9-40B3-8474-3EA9DBFF60EA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4" creationId="{3DE33010-D3C8-4551-A456-A6970F343F47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5" creationId="{6C18C5C6-FCB9-40CE-9B87-A61A5FA35CB9}"/>
          </ac:spMkLst>
        </pc:spChg>
        <pc:spChg chg="del">
          <ac:chgData name="Shri Bhupathi" userId="e41c00d7-018b-4b07-8242-ccadeb427c26" providerId="ADAL" clId="{053854B7-8DC1-4A14-829B-AF4CC67FB0C3}" dt="2019-12-08T16:29:29.063" v="4536" actId="478"/>
          <ac:spMkLst>
            <pc:docMk/>
            <pc:sldMk cId="887610102" sldId="10493"/>
            <ac:spMk id="136" creationId="{179A229D-D699-41A3-8F0E-30255DCB4500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44" creationId="{ABBCF3ED-EEAF-44C6-9203-C90BEA54AFEF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0" creationId="{C2CEEF6F-62A7-41B4-A9B2-5668CB52D5E0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1" creationId="{5B64F173-A88D-44A6-9FFB-A23D58A7987A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2" creationId="{54780C68-3CEE-4260-B44E-5432F01690FE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3" creationId="{9E23E735-616E-4DDB-8357-9026F4BF3E51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4" creationId="{76714862-155D-4D14-A4A6-1035E5DCE22E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155" creationId="{B2C7BBD5-B7DE-4E96-940C-C04A357A1718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0" creationId="{808F6D50-ADA7-45DF-9498-37CCEECA68CB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1" creationId="{C528856D-6589-4B4C-B09C-3308C0B3CF17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2" creationId="{34487DB6-D3FA-472E-911E-8C6A074AABD0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3" creationId="{F3CBEAC8-C5DD-41D0-AC65-198D6CB488C7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4" creationId="{EFCDA86B-A169-4951-BE00-05094670E14D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5" creationId="{3AB815F1-0179-44A4-891A-A66D520A2AAB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86" creationId="{08C265AE-86A3-4E8F-A123-C0F78BECAED9}"/>
          </ac:spMkLst>
        </pc:spChg>
        <pc:spChg chg="add">
          <ac:chgData name="Shri Bhupathi" userId="e41c00d7-018b-4b07-8242-ccadeb427c26" providerId="ADAL" clId="{053854B7-8DC1-4A14-829B-AF4CC67FB0C3}" dt="2019-12-08T16:29:46.631" v="4538"/>
          <ac:spMkLst>
            <pc:docMk/>
            <pc:sldMk cId="887610102" sldId="10493"/>
            <ac:spMk id="294" creationId="{77A58C16-9CCE-47C4-BF78-617415BB3086}"/>
          </ac:spMkLst>
        </pc:spChg>
        <pc:grpChg chg="del">
          <ac:chgData name="Shri Bhupathi" userId="e41c00d7-018b-4b07-8242-ccadeb427c26" providerId="ADAL" clId="{053854B7-8DC1-4A14-829B-AF4CC67FB0C3}" dt="2019-12-08T16:29:29.063" v="4536" actId="478"/>
          <ac:grpSpMkLst>
            <pc:docMk/>
            <pc:sldMk cId="887610102" sldId="10493"/>
            <ac:grpSpMk id="10" creationId="{DFA2BB77-9BB6-4212-97E1-2248FCC674F3}"/>
          </ac:grpSpMkLst>
        </pc:grpChg>
        <pc:grpChg chg="del">
          <ac:chgData name="Shri Bhupathi" userId="e41c00d7-018b-4b07-8242-ccadeb427c26" providerId="ADAL" clId="{053854B7-8DC1-4A14-829B-AF4CC67FB0C3}" dt="2019-12-08T16:29:29.063" v="4536" actId="478"/>
          <ac:grpSpMkLst>
            <pc:docMk/>
            <pc:sldMk cId="887610102" sldId="10493"/>
            <ac:grpSpMk id="66" creationId="{512D39DF-53ED-4C89-BF25-725FD79D006F}"/>
          </ac:grpSpMkLst>
        </pc:grpChg>
        <pc:grpChg chg="del">
          <ac:chgData name="Shri Bhupathi" userId="e41c00d7-018b-4b07-8242-ccadeb427c26" providerId="ADAL" clId="{053854B7-8DC1-4A14-829B-AF4CC67FB0C3}" dt="2019-12-08T16:29:29.063" v="4536" actId="478"/>
          <ac:grpSpMkLst>
            <pc:docMk/>
            <pc:sldMk cId="887610102" sldId="10493"/>
            <ac:grpSpMk id="124" creationId="{5A2B9BA3-A803-4A0F-B5E5-38C90772A9F5}"/>
          </ac:grpSpMkLst>
        </pc:grpChg>
        <pc:grpChg chg="del">
          <ac:chgData name="Shri Bhupathi" userId="e41c00d7-018b-4b07-8242-ccadeb427c26" providerId="ADAL" clId="{053854B7-8DC1-4A14-829B-AF4CC67FB0C3}" dt="2019-12-08T16:29:29.063" v="4536" actId="478"/>
          <ac:grpSpMkLst>
            <pc:docMk/>
            <pc:sldMk cId="887610102" sldId="10493"/>
            <ac:grpSpMk id="127" creationId="{5CC7D33B-B030-43B5-AFCE-11D472BFAB74}"/>
          </ac:grpSpMkLst>
        </pc:grpChg>
        <pc:grpChg chg="del">
          <ac:chgData name="Shri Bhupathi" userId="e41c00d7-018b-4b07-8242-ccadeb427c26" providerId="ADAL" clId="{053854B7-8DC1-4A14-829B-AF4CC67FB0C3}" dt="2019-12-08T16:29:29.063" v="4536" actId="478"/>
          <ac:grpSpMkLst>
            <pc:docMk/>
            <pc:sldMk cId="887610102" sldId="10493"/>
            <ac:grpSpMk id="137" creationId="{0E22A186-F915-438F-B6C4-115AA32394AF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146" creationId="{0AA4BF33-95B4-44F7-B337-86EE9E6C27DA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156" creationId="{053B7E06-96D6-47A3-B2D9-C108B4AEDD98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212" creationId="{05CE2AD8-E720-423B-BF9A-30DF07B1396D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270" creationId="{EE351A38-5D66-4B01-8D03-7DF9446C30CF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273" creationId="{77DE45A6-7C56-4F75-8800-E671C1300AD3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276" creationId="{3F246768-F6FF-43EF-86FA-D11781F9E044}"/>
          </ac:grpSpMkLst>
        </pc:grpChg>
        <pc:grpChg chg="add">
          <ac:chgData name="Shri Bhupathi" userId="e41c00d7-018b-4b07-8242-ccadeb427c26" providerId="ADAL" clId="{053854B7-8DC1-4A14-829B-AF4CC67FB0C3}" dt="2019-12-08T16:29:46.631" v="4538"/>
          <ac:grpSpMkLst>
            <pc:docMk/>
            <pc:sldMk cId="887610102" sldId="10493"/>
            <ac:grpSpMk id="287" creationId="{CB673EDA-43B0-4567-9ABE-F66B5517997B}"/>
          </ac:grpSpMkLst>
        </pc:grpChg>
      </pc:sldChg>
      <pc:sldChg chg="addSp modSp add ord modAnim">
        <pc:chgData name="Shri Bhupathi" userId="e41c00d7-018b-4b07-8242-ccadeb427c26" providerId="ADAL" clId="{053854B7-8DC1-4A14-829B-AF4CC67FB0C3}" dt="2019-12-08T17:50:39.648" v="6298"/>
        <pc:sldMkLst>
          <pc:docMk/>
          <pc:sldMk cId="2667529176" sldId="10494"/>
        </pc:sldMkLst>
        <pc:spChg chg="mod">
          <ac:chgData name="Shri Bhupathi" userId="e41c00d7-018b-4b07-8242-ccadeb427c26" providerId="ADAL" clId="{053854B7-8DC1-4A14-829B-AF4CC67FB0C3}" dt="2019-12-08T17:50:21.559" v="6261" actId="20577"/>
          <ac:spMkLst>
            <pc:docMk/>
            <pc:sldMk cId="2667529176" sldId="10494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7:50:30.559" v="6297" actId="20577"/>
          <ac:spMkLst>
            <pc:docMk/>
            <pc:sldMk cId="2667529176" sldId="10494"/>
            <ac:spMk id="3" creationId="{4306056B-13B8-4A4A-B8ED-F9AB0A8E22A0}"/>
          </ac:spMkLst>
        </pc:spChg>
        <pc:grpChg chg="add">
          <ac:chgData name="Shri Bhupathi" userId="e41c00d7-018b-4b07-8242-ccadeb427c26" providerId="ADAL" clId="{053854B7-8DC1-4A14-829B-AF4CC67FB0C3}" dt="2019-12-08T17:50:39.648" v="6298"/>
          <ac:grpSpMkLst>
            <pc:docMk/>
            <pc:sldMk cId="2667529176" sldId="10494"/>
            <ac:grpSpMk id="4" creationId="{0604ED95-2E5E-41F3-994A-99C4DE977129}"/>
          </ac:grpSpMkLst>
        </pc:grpChg>
        <pc:grpChg chg="add">
          <ac:chgData name="Shri Bhupathi" userId="e41c00d7-018b-4b07-8242-ccadeb427c26" providerId="ADAL" clId="{053854B7-8DC1-4A14-829B-AF4CC67FB0C3}" dt="2019-12-08T17:50:39.648" v="6298"/>
          <ac:grpSpMkLst>
            <pc:docMk/>
            <pc:sldMk cId="2667529176" sldId="10494"/>
            <ac:grpSpMk id="64" creationId="{5FF3DB42-A13D-497D-9FCB-1BC057D063E4}"/>
          </ac:grpSpMkLst>
        </pc:grpChg>
        <pc:grpChg chg="add">
          <ac:chgData name="Shri Bhupathi" userId="e41c00d7-018b-4b07-8242-ccadeb427c26" providerId="ADAL" clId="{053854B7-8DC1-4A14-829B-AF4CC67FB0C3}" dt="2019-12-08T17:50:39.648" v="6298"/>
          <ac:grpSpMkLst>
            <pc:docMk/>
            <pc:sldMk cId="2667529176" sldId="10494"/>
            <ac:grpSpMk id="84" creationId="{129DA713-921B-4148-871B-4F8DB2A4A537}"/>
          </ac:grpSpMkLst>
        </pc:grpChg>
        <pc:grpChg chg="add">
          <ac:chgData name="Shri Bhupathi" userId="e41c00d7-018b-4b07-8242-ccadeb427c26" providerId="ADAL" clId="{053854B7-8DC1-4A14-829B-AF4CC67FB0C3}" dt="2019-12-08T17:50:39.648" v="6298"/>
          <ac:grpSpMkLst>
            <pc:docMk/>
            <pc:sldMk cId="2667529176" sldId="10494"/>
            <ac:grpSpMk id="89" creationId="{D655A507-7AC3-4BD8-ADBA-F91E106B0EF5}"/>
          </ac:grpSpMkLst>
        </pc:grpChg>
      </pc:sldChg>
      <pc:sldChg chg="addSp delSp modSp add del ord delAnim modAnim">
        <pc:chgData name="Shri Bhupathi" userId="e41c00d7-018b-4b07-8242-ccadeb427c26" providerId="ADAL" clId="{053854B7-8DC1-4A14-829B-AF4CC67FB0C3}" dt="2019-12-09T01:43:55.332" v="6594" actId="47"/>
        <pc:sldMkLst>
          <pc:docMk/>
          <pc:sldMk cId="230738071" sldId="10495"/>
        </pc:sldMkLst>
        <pc:spChg chg="mod">
          <ac:chgData name="Shri Bhupathi" userId="e41c00d7-018b-4b07-8242-ccadeb427c26" providerId="ADAL" clId="{053854B7-8DC1-4A14-829B-AF4CC67FB0C3}" dt="2019-12-08T16:34:17.360" v="4547" actId="20577"/>
          <ac:spMkLst>
            <pc:docMk/>
            <pc:sldMk cId="230738071" sldId="10495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6:34:21.460" v="4548" actId="20577"/>
          <ac:spMkLst>
            <pc:docMk/>
            <pc:sldMk cId="230738071" sldId="10495"/>
            <ac:spMk id="3" creationId="{4306056B-13B8-4A4A-B8ED-F9AB0A8E22A0}"/>
          </ac:spMkLst>
        </pc:spChg>
        <pc:spChg chg="add del">
          <ac:chgData name="Shri Bhupathi" userId="e41c00d7-018b-4b07-8242-ccadeb427c26" providerId="ADAL" clId="{053854B7-8DC1-4A14-829B-AF4CC67FB0C3}" dt="2019-12-08T16:35:37.348" v="4555" actId="478"/>
          <ac:spMkLst>
            <pc:docMk/>
            <pc:sldMk cId="230738071" sldId="10495"/>
            <ac:spMk id="29" creationId="{7446FB23-2A30-4DCC-A588-B9A5E3173F69}"/>
          </ac:spMkLst>
        </pc:spChg>
        <pc:spChg chg="mod">
          <ac:chgData name="Shri Bhupathi" userId="e41c00d7-018b-4b07-8242-ccadeb427c26" providerId="ADAL" clId="{053854B7-8DC1-4A14-829B-AF4CC67FB0C3}" dt="2019-12-08T16:43:01.388" v="4621" actId="20577"/>
          <ac:spMkLst>
            <pc:docMk/>
            <pc:sldMk cId="230738071" sldId="10495"/>
            <ac:spMk id="31" creationId="{EB88F15C-748A-4F3C-84D5-B42D50F2AA1A}"/>
          </ac:spMkLst>
        </pc:spChg>
        <pc:spChg chg="add del mod">
          <ac:chgData name="Shri Bhupathi" userId="e41c00d7-018b-4b07-8242-ccadeb427c26" providerId="ADAL" clId="{053854B7-8DC1-4A14-829B-AF4CC67FB0C3}" dt="2019-12-08T16:44:46.311" v="4652" actId="692"/>
          <ac:spMkLst>
            <pc:docMk/>
            <pc:sldMk cId="230738071" sldId="10495"/>
            <ac:spMk id="32" creationId="{13E10640-026F-4902-9403-7042F324D689}"/>
          </ac:spMkLst>
        </pc:spChg>
        <pc:spChg chg="add del">
          <ac:chgData name="Shri Bhupathi" userId="e41c00d7-018b-4b07-8242-ccadeb427c26" providerId="ADAL" clId="{053854B7-8DC1-4A14-829B-AF4CC67FB0C3}" dt="2019-12-08T16:41:59.555" v="4569" actId="478"/>
          <ac:spMkLst>
            <pc:docMk/>
            <pc:sldMk cId="230738071" sldId="10495"/>
            <ac:spMk id="33" creationId="{3552EA90-AFAF-4EF2-A248-6FFBB06E214D}"/>
          </ac:spMkLst>
        </pc:spChg>
        <pc:spChg chg="add del">
          <ac:chgData name="Shri Bhupathi" userId="e41c00d7-018b-4b07-8242-ccadeb427c26" providerId="ADAL" clId="{053854B7-8DC1-4A14-829B-AF4CC67FB0C3}" dt="2019-12-08T16:41:56.665" v="4568" actId="478"/>
          <ac:spMkLst>
            <pc:docMk/>
            <pc:sldMk cId="230738071" sldId="10495"/>
            <ac:spMk id="34" creationId="{8021F657-826F-4BEE-BBDA-CCB022C05996}"/>
          </ac:spMkLst>
        </pc:spChg>
        <pc:grpChg chg="add mod">
          <ac:chgData name="Shri Bhupathi" userId="e41c00d7-018b-4b07-8242-ccadeb427c26" providerId="ADAL" clId="{053854B7-8DC1-4A14-829B-AF4CC67FB0C3}" dt="2019-12-08T16:35:23.902" v="4554" actId="14100"/>
          <ac:grpSpMkLst>
            <pc:docMk/>
            <pc:sldMk cId="230738071" sldId="10495"/>
            <ac:grpSpMk id="4" creationId="{6FEAF0F4-B69E-4A32-8785-04B28AB69633}"/>
          </ac:grpSpMkLst>
        </pc:grpChg>
        <pc:grpChg chg="mod">
          <ac:chgData name="Shri Bhupathi" userId="e41c00d7-018b-4b07-8242-ccadeb427c26" providerId="ADAL" clId="{053854B7-8DC1-4A14-829B-AF4CC67FB0C3}" dt="2019-12-08T16:35:23.902" v="4554" actId="14100"/>
          <ac:grpSpMkLst>
            <pc:docMk/>
            <pc:sldMk cId="230738071" sldId="10495"/>
            <ac:grpSpMk id="6" creationId="{C5175581-FD9E-425A-A20D-22E33574BCE2}"/>
          </ac:grpSpMkLst>
        </pc:grpChg>
        <pc:grpChg chg="add del mod">
          <ac:chgData name="Shri Bhupathi" userId="e41c00d7-018b-4b07-8242-ccadeb427c26" providerId="ADAL" clId="{053854B7-8DC1-4A14-829B-AF4CC67FB0C3}" dt="2019-12-08T16:44:15.630" v="4638" actId="14100"/>
          <ac:grpSpMkLst>
            <pc:docMk/>
            <pc:sldMk cId="230738071" sldId="10495"/>
            <ac:grpSpMk id="30" creationId="{F02A4B5C-492D-4CD4-A622-563F419AA504}"/>
          </ac:grpSpMkLst>
        </pc:grpChg>
      </pc:sldChg>
      <pc:sldChg chg="addSp modSp add ord modTransition modAnim">
        <pc:chgData name="Shri Bhupathi" userId="e41c00d7-018b-4b07-8242-ccadeb427c26" providerId="ADAL" clId="{053854B7-8DC1-4A14-829B-AF4CC67FB0C3}" dt="2019-12-09T03:03:01.525" v="8153"/>
        <pc:sldMkLst>
          <pc:docMk/>
          <pc:sldMk cId="1296803578" sldId="10496"/>
        </pc:sldMkLst>
        <pc:spChg chg="mod">
          <ac:chgData name="Shri Bhupathi" userId="e41c00d7-018b-4b07-8242-ccadeb427c26" providerId="ADAL" clId="{053854B7-8DC1-4A14-829B-AF4CC67FB0C3}" dt="2019-12-08T17:52:41.312" v="6311" actId="20577"/>
          <ac:spMkLst>
            <pc:docMk/>
            <pc:sldMk cId="1296803578" sldId="10496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8T17:52:45.056" v="6314" actId="20577"/>
          <ac:spMkLst>
            <pc:docMk/>
            <pc:sldMk cId="1296803578" sldId="10496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4" creationId="{769292A1-8D8C-4D89-9012-3C5CE0939423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5" creationId="{7D0818FB-E0C5-4994-82A8-F4553C87419A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9" creationId="{AD3F8ECC-2185-474A-8395-A6B8A342B2B4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10" creationId="{DD0AD3C0-0833-4253-AC7F-63A55F917650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14" creationId="{119DB253-FF34-4EBF-AD8A-D0CCB8F3D0D6}"/>
          </ac:spMkLst>
        </pc:spChg>
        <pc:spChg chg="add">
          <ac:chgData name="Shri Bhupathi" userId="e41c00d7-018b-4b07-8242-ccadeb427c26" providerId="ADAL" clId="{053854B7-8DC1-4A14-829B-AF4CC67FB0C3}" dt="2019-12-08T17:52:51.279" v="6315"/>
          <ac:spMkLst>
            <pc:docMk/>
            <pc:sldMk cId="1296803578" sldId="10496"/>
            <ac:spMk id="15" creationId="{E9AD7295-EE9E-4014-8421-400B6946D1E5}"/>
          </ac:spMkLst>
        </pc:spChg>
        <pc:grpChg chg="add">
          <ac:chgData name="Shri Bhupathi" userId="e41c00d7-018b-4b07-8242-ccadeb427c26" providerId="ADAL" clId="{053854B7-8DC1-4A14-829B-AF4CC67FB0C3}" dt="2019-12-08T17:52:51.279" v="6315"/>
          <ac:grpSpMkLst>
            <pc:docMk/>
            <pc:sldMk cId="1296803578" sldId="10496"/>
            <ac:grpSpMk id="6" creationId="{1EE11630-2521-4F39-AC1B-3854B6A431A5}"/>
          </ac:grpSpMkLst>
        </pc:grpChg>
        <pc:grpChg chg="add">
          <ac:chgData name="Shri Bhupathi" userId="e41c00d7-018b-4b07-8242-ccadeb427c26" providerId="ADAL" clId="{053854B7-8DC1-4A14-829B-AF4CC67FB0C3}" dt="2019-12-08T17:52:51.279" v="6315"/>
          <ac:grpSpMkLst>
            <pc:docMk/>
            <pc:sldMk cId="1296803578" sldId="10496"/>
            <ac:grpSpMk id="11" creationId="{AFCCA2DC-3465-48D8-A18A-CFD6213BD3E3}"/>
          </ac:grpSpMkLst>
        </pc:grpChg>
        <pc:grpChg chg="add">
          <ac:chgData name="Shri Bhupathi" userId="e41c00d7-018b-4b07-8242-ccadeb427c26" providerId="ADAL" clId="{053854B7-8DC1-4A14-829B-AF4CC67FB0C3}" dt="2019-12-08T17:52:51.279" v="6315"/>
          <ac:grpSpMkLst>
            <pc:docMk/>
            <pc:sldMk cId="1296803578" sldId="10496"/>
            <ac:grpSpMk id="16" creationId="{68DF3842-6871-42EA-ABC7-3B3E1BA1CAB2}"/>
          </ac:grpSpMkLst>
        </pc:grpChg>
      </pc:sldChg>
      <pc:sldChg chg="addSp modSp add ord modTransition modAnim">
        <pc:chgData name="Shri Bhupathi" userId="e41c00d7-018b-4b07-8242-ccadeb427c26" providerId="ADAL" clId="{053854B7-8DC1-4A14-829B-AF4CC67FB0C3}" dt="2019-12-09T01:56:17.660" v="6789" actId="208"/>
        <pc:sldMkLst>
          <pc:docMk/>
          <pc:sldMk cId="770259037" sldId="10497"/>
        </pc:sldMkLst>
        <pc:spChg chg="mod">
          <ac:chgData name="Shri Bhupathi" userId="e41c00d7-018b-4b07-8242-ccadeb427c26" providerId="ADAL" clId="{053854B7-8DC1-4A14-829B-AF4CC67FB0C3}" dt="2019-12-09T01:51:59.909" v="6627" actId="20577"/>
          <ac:spMkLst>
            <pc:docMk/>
            <pc:sldMk cId="770259037" sldId="10497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1:52:03.743" v="6628" actId="20577"/>
          <ac:spMkLst>
            <pc:docMk/>
            <pc:sldMk cId="770259037" sldId="10497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4" creationId="{A8B166E5-FB42-4D6F-B4AE-CC9CFA4DF90F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5" creationId="{DE1D4C44-426A-43D9-9F07-2C858669D315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6" creationId="{392760B5-2214-4439-BD4B-6C31DB0AB6E9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7" creationId="{C204C9C8-C3E4-4486-A5F4-A27D3B515DA4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17" creationId="{B191FA66-0027-4EAB-BD3D-2898D918B8D4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18" creationId="{D62BFA90-4AD5-4283-B319-77FF62EB0B25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19" creationId="{C61AC9A1-06F2-4658-B055-F6FFABAFB82D}"/>
          </ac:spMkLst>
        </pc:spChg>
        <pc:spChg chg="add">
          <ac:chgData name="Shri Bhupathi" userId="e41c00d7-018b-4b07-8242-ccadeb427c26" providerId="ADAL" clId="{053854B7-8DC1-4A14-829B-AF4CC67FB0C3}" dt="2019-12-09T01:51:10.047" v="6605"/>
          <ac:spMkLst>
            <pc:docMk/>
            <pc:sldMk cId="770259037" sldId="10497"/>
            <ac:spMk id="20" creationId="{389FD0AB-37C8-41E9-BC80-58D0270DD5E3}"/>
          </ac:spMkLst>
        </pc:spChg>
        <pc:spChg chg="add mod">
          <ac:chgData name="Shri Bhupathi" userId="e41c00d7-018b-4b07-8242-ccadeb427c26" providerId="ADAL" clId="{053854B7-8DC1-4A14-829B-AF4CC67FB0C3}" dt="2019-12-09T01:56:17.660" v="6789" actId="208"/>
          <ac:spMkLst>
            <pc:docMk/>
            <pc:sldMk cId="770259037" sldId="10497"/>
            <ac:spMk id="21" creationId="{66793359-6939-48A2-AF8E-2370C829B632}"/>
          </ac:spMkLst>
        </pc:spChg>
        <pc:grpChg chg="add">
          <ac:chgData name="Shri Bhupathi" userId="e41c00d7-018b-4b07-8242-ccadeb427c26" providerId="ADAL" clId="{053854B7-8DC1-4A14-829B-AF4CC67FB0C3}" dt="2019-12-09T01:51:10.047" v="6605"/>
          <ac:grpSpMkLst>
            <pc:docMk/>
            <pc:sldMk cId="770259037" sldId="10497"/>
            <ac:grpSpMk id="8" creationId="{523B562B-37DD-4498-A6D2-863EC5190F32}"/>
          </ac:grpSpMkLst>
        </pc:grpChg>
        <pc:grpChg chg="add">
          <ac:chgData name="Shri Bhupathi" userId="e41c00d7-018b-4b07-8242-ccadeb427c26" providerId="ADAL" clId="{053854B7-8DC1-4A14-829B-AF4CC67FB0C3}" dt="2019-12-09T01:51:10.047" v="6605"/>
          <ac:grpSpMkLst>
            <pc:docMk/>
            <pc:sldMk cId="770259037" sldId="10497"/>
            <ac:grpSpMk id="11" creationId="{96DD6904-982A-4B0C-B398-B974AE4F368C}"/>
          </ac:grpSpMkLst>
        </pc:grpChg>
        <pc:grpChg chg="add">
          <ac:chgData name="Shri Bhupathi" userId="e41c00d7-018b-4b07-8242-ccadeb427c26" providerId="ADAL" clId="{053854B7-8DC1-4A14-829B-AF4CC67FB0C3}" dt="2019-12-09T01:51:10.047" v="6605"/>
          <ac:grpSpMkLst>
            <pc:docMk/>
            <pc:sldMk cId="770259037" sldId="10497"/>
            <ac:grpSpMk id="14" creationId="{C3572434-F0C2-4DCC-B28C-ED6CEF238D6F}"/>
          </ac:grpSpMkLst>
        </pc:grpChg>
        <pc:grpChg chg="add">
          <ac:chgData name="Shri Bhupathi" userId="e41c00d7-018b-4b07-8242-ccadeb427c26" providerId="ADAL" clId="{053854B7-8DC1-4A14-829B-AF4CC67FB0C3}" dt="2019-12-09T01:51:10.047" v="6605"/>
          <ac:grpSpMkLst>
            <pc:docMk/>
            <pc:sldMk cId="770259037" sldId="10497"/>
            <ac:grpSpMk id="22" creationId="{A0B946E9-9A81-44BB-AE1A-6390DCAEC991}"/>
          </ac:grpSpMkLst>
        </pc:grpChg>
        <pc:grpChg chg="add">
          <ac:chgData name="Shri Bhupathi" userId="e41c00d7-018b-4b07-8242-ccadeb427c26" providerId="ADAL" clId="{053854B7-8DC1-4A14-829B-AF4CC67FB0C3}" dt="2019-12-09T01:51:10.047" v="6605"/>
          <ac:grpSpMkLst>
            <pc:docMk/>
            <pc:sldMk cId="770259037" sldId="10497"/>
            <ac:grpSpMk id="26" creationId="{8920F4CA-7039-491C-8392-0DB7C727AB51}"/>
          </ac:grpSpMkLst>
        </pc:grpChg>
      </pc:sldChg>
      <pc:sldChg chg="addSp delSp add modTransition modAnim">
        <pc:chgData name="Shri Bhupathi" userId="e41c00d7-018b-4b07-8242-ccadeb427c26" providerId="ADAL" clId="{053854B7-8DC1-4A14-829B-AF4CC67FB0C3}" dt="2019-12-09T01:32:53.063" v="6319"/>
        <pc:sldMkLst>
          <pc:docMk/>
          <pc:sldMk cId="2119966784" sldId="10498"/>
        </pc:sldMkLst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4" creationId="{769292A1-8D8C-4D89-9012-3C5CE0939423}"/>
          </ac:spMkLst>
        </pc:spChg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5" creationId="{7D0818FB-E0C5-4994-82A8-F4553C87419A}"/>
          </ac:spMkLst>
        </pc:spChg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9" creationId="{AD3F8ECC-2185-474A-8395-A6B8A342B2B4}"/>
          </ac:spMkLst>
        </pc:spChg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10" creationId="{DD0AD3C0-0833-4253-AC7F-63A55F917650}"/>
          </ac:spMkLst>
        </pc:spChg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14" creationId="{119DB253-FF34-4EBF-AD8A-D0CCB8F3D0D6}"/>
          </ac:spMkLst>
        </pc:spChg>
        <pc:spChg chg="del">
          <ac:chgData name="Shri Bhupathi" userId="e41c00d7-018b-4b07-8242-ccadeb427c26" providerId="ADAL" clId="{053854B7-8DC1-4A14-829B-AF4CC67FB0C3}" dt="2019-12-09T01:32:26.597" v="6317" actId="478"/>
          <ac:spMkLst>
            <pc:docMk/>
            <pc:sldMk cId="2119966784" sldId="10498"/>
            <ac:spMk id="15" creationId="{E9AD7295-EE9E-4014-8421-400B6946D1E5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19" creationId="{A1744EF4-E6E8-40DF-835D-4C6188370E33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0" creationId="{8840803D-663D-4F20-AB93-2CC3EBE8826B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1" creationId="{944F7EA5-52CE-4013-8689-29093EA0677D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2" creationId="{287D2822-A232-4999-80D0-D9EFC858C2F1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3" creationId="{260E0425-81F7-4C53-94F2-0850FA67B2C0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4" creationId="{BC9342A2-8675-4FB6-9765-2695EE1B7286}"/>
          </ac:spMkLst>
        </pc:spChg>
        <pc:spChg chg="add">
          <ac:chgData name="Shri Bhupathi" userId="e41c00d7-018b-4b07-8242-ccadeb427c26" providerId="ADAL" clId="{053854B7-8DC1-4A14-829B-AF4CC67FB0C3}" dt="2019-12-09T01:32:27.093" v="6318"/>
          <ac:spMkLst>
            <pc:docMk/>
            <pc:sldMk cId="2119966784" sldId="10498"/>
            <ac:spMk id="25" creationId="{28519630-EAA4-4C56-8D3B-FFC9BA7E61B0}"/>
          </ac:spMkLst>
        </pc:spChg>
        <pc:grpChg chg="del">
          <ac:chgData name="Shri Bhupathi" userId="e41c00d7-018b-4b07-8242-ccadeb427c26" providerId="ADAL" clId="{053854B7-8DC1-4A14-829B-AF4CC67FB0C3}" dt="2019-12-09T01:32:26.597" v="6317" actId="478"/>
          <ac:grpSpMkLst>
            <pc:docMk/>
            <pc:sldMk cId="2119966784" sldId="10498"/>
            <ac:grpSpMk id="6" creationId="{1EE11630-2521-4F39-AC1B-3854B6A431A5}"/>
          </ac:grpSpMkLst>
        </pc:grpChg>
        <pc:grpChg chg="del">
          <ac:chgData name="Shri Bhupathi" userId="e41c00d7-018b-4b07-8242-ccadeb427c26" providerId="ADAL" clId="{053854B7-8DC1-4A14-829B-AF4CC67FB0C3}" dt="2019-12-09T01:32:26.597" v="6317" actId="478"/>
          <ac:grpSpMkLst>
            <pc:docMk/>
            <pc:sldMk cId="2119966784" sldId="10498"/>
            <ac:grpSpMk id="11" creationId="{AFCCA2DC-3465-48D8-A18A-CFD6213BD3E3}"/>
          </ac:grpSpMkLst>
        </pc:grpChg>
        <pc:grpChg chg="del">
          <ac:chgData name="Shri Bhupathi" userId="e41c00d7-018b-4b07-8242-ccadeb427c26" providerId="ADAL" clId="{053854B7-8DC1-4A14-829B-AF4CC67FB0C3}" dt="2019-12-09T01:32:26.597" v="6317" actId="478"/>
          <ac:grpSpMkLst>
            <pc:docMk/>
            <pc:sldMk cId="2119966784" sldId="10498"/>
            <ac:grpSpMk id="16" creationId="{68DF3842-6871-42EA-ABC7-3B3E1BA1CAB2}"/>
          </ac:grpSpMkLst>
        </pc:grpChg>
        <pc:grpChg chg="add">
          <ac:chgData name="Shri Bhupathi" userId="e41c00d7-018b-4b07-8242-ccadeb427c26" providerId="ADAL" clId="{053854B7-8DC1-4A14-829B-AF4CC67FB0C3}" dt="2019-12-09T01:32:27.093" v="6318"/>
          <ac:grpSpMkLst>
            <pc:docMk/>
            <pc:sldMk cId="2119966784" sldId="10498"/>
            <ac:grpSpMk id="26" creationId="{57A65707-7355-4BCF-BB16-9128803DD6A8}"/>
          </ac:grpSpMkLst>
        </pc:grpChg>
        <pc:grpChg chg="add">
          <ac:chgData name="Shri Bhupathi" userId="e41c00d7-018b-4b07-8242-ccadeb427c26" providerId="ADAL" clId="{053854B7-8DC1-4A14-829B-AF4CC67FB0C3}" dt="2019-12-09T01:32:27.093" v="6318"/>
          <ac:grpSpMkLst>
            <pc:docMk/>
            <pc:sldMk cId="2119966784" sldId="10498"/>
            <ac:grpSpMk id="29" creationId="{EDB1D0E3-5F86-4833-A264-B999BC1664DE}"/>
          </ac:grpSpMkLst>
        </pc:grpChg>
        <pc:grpChg chg="add">
          <ac:chgData name="Shri Bhupathi" userId="e41c00d7-018b-4b07-8242-ccadeb427c26" providerId="ADAL" clId="{053854B7-8DC1-4A14-829B-AF4CC67FB0C3}" dt="2019-12-09T01:32:27.093" v="6318"/>
          <ac:grpSpMkLst>
            <pc:docMk/>
            <pc:sldMk cId="2119966784" sldId="10498"/>
            <ac:grpSpMk id="32" creationId="{0A6670A4-AF6B-4A4E-997E-7CBD6BD72C87}"/>
          </ac:grpSpMkLst>
        </pc:grpChg>
      </pc:sldChg>
      <pc:sldChg chg="addSp delSp modSp add modAnim">
        <pc:chgData name="Shri Bhupathi" userId="e41c00d7-018b-4b07-8242-ccadeb427c26" providerId="ADAL" clId="{053854B7-8DC1-4A14-829B-AF4CC67FB0C3}" dt="2019-12-09T01:56:22.536" v="6790" actId="208"/>
        <pc:sldMkLst>
          <pc:docMk/>
          <pc:sldMk cId="3929242413" sldId="10499"/>
        </pc:sldMkLst>
        <pc:spChg chg="mod">
          <ac:chgData name="Shri Bhupathi" userId="e41c00d7-018b-4b07-8242-ccadeb427c26" providerId="ADAL" clId="{053854B7-8DC1-4A14-829B-AF4CC67FB0C3}" dt="2019-12-09T01:36:17.006" v="6355" actId="20577"/>
          <ac:spMkLst>
            <pc:docMk/>
            <pc:sldMk cId="3929242413" sldId="10499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9T01:40:18.894" v="6560" actId="478"/>
          <ac:spMkLst>
            <pc:docMk/>
            <pc:sldMk cId="3929242413" sldId="10499"/>
            <ac:spMk id="3" creationId="{4306056B-13B8-4A4A-B8ED-F9AB0A8E22A0}"/>
          </ac:spMkLst>
        </pc:spChg>
        <pc:spChg chg="mod">
          <ac:chgData name="Shri Bhupathi" userId="e41c00d7-018b-4b07-8242-ccadeb427c26" providerId="ADAL" clId="{053854B7-8DC1-4A14-829B-AF4CC67FB0C3}" dt="2019-12-09T01:40:48.654" v="6577" actId="1036"/>
          <ac:spMkLst>
            <pc:docMk/>
            <pc:sldMk cId="3929242413" sldId="10499"/>
            <ac:spMk id="19" creationId="{A1744EF4-E6E8-40DF-835D-4C6188370E33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0" creationId="{8840803D-663D-4F20-AB93-2CC3EBE8826B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1" creationId="{944F7EA5-52CE-4013-8689-29093EA0677D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2" creationId="{287D2822-A232-4999-80D0-D9EFC858C2F1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3" creationId="{260E0425-81F7-4C53-94F2-0850FA67B2C0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4" creationId="{BC9342A2-8675-4FB6-9765-2695EE1B7286}"/>
          </ac:spMkLst>
        </pc:spChg>
        <pc:spChg chg="del">
          <ac:chgData name="Shri Bhupathi" userId="e41c00d7-018b-4b07-8242-ccadeb427c26" providerId="ADAL" clId="{053854B7-8DC1-4A14-829B-AF4CC67FB0C3}" dt="2019-12-09T01:35:50.254" v="6326" actId="478"/>
          <ac:spMkLst>
            <pc:docMk/>
            <pc:sldMk cId="3929242413" sldId="10499"/>
            <ac:spMk id="25" creationId="{28519630-EAA4-4C56-8D3B-FFC9BA7E61B0}"/>
          </ac:spMkLst>
        </pc:spChg>
        <pc:spChg chg="add mod">
          <ac:chgData name="Shri Bhupathi" userId="e41c00d7-018b-4b07-8242-ccadeb427c26" providerId="ADAL" clId="{053854B7-8DC1-4A14-829B-AF4CC67FB0C3}" dt="2019-12-09T01:56:22.536" v="6790" actId="208"/>
          <ac:spMkLst>
            <pc:docMk/>
            <pc:sldMk cId="3929242413" sldId="10499"/>
            <ac:spMk id="48" creationId="{D1E9EF89-09CA-4DD6-8BB9-6F817ADE43D6}"/>
          </ac:spMkLst>
        </pc:spChg>
        <pc:spChg chg="add mod">
          <ac:chgData name="Shri Bhupathi" userId="e41c00d7-018b-4b07-8242-ccadeb427c26" providerId="ADAL" clId="{053854B7-8DC1-4A14-829B-AF4CC67FB0C3}" dt="2019-12-09T01:40:48.654" v="6577" actId="1036"/>
          <ac:spMkLst>
            <pc:docMk/>
            <pc:sldMk cId="3929242413" sldId="10499"/>
            <ac:spMk id="49" creationId="{0C897ED5-12B8-497B-B8B4-4E428EFC4AA4}"/>
          </ac:spMkLst>
        </pc:spChg>
        <pc:spChg chg="add mod">
          <ac:chgData name="Shri Bhupathi" userId="e41c00d7-018b-4b07-8242-ccadeb427c26" providerId="ADAL" clId="{053854B7-8DC1-4A14-829B-AF4CC67FB0C3}" dt="2019-12-09T01:42:39.442" v="6592" actId="108"/>
          <ac:spMkLst>
            <pc:docMk/>
            <pc:sldMk cId="3929242413" sldId="10499"/>
            <ac:spMk id="50" creationId="{D6D108D8-20A3-4025-9F1A-6EA129EB3434}"/>
          </ac:spMkLst>
        </pc:spChg>
        <pc:spChg chg="mod topLvl">
          <ac:chgData name="Shri Bhupathi" userId="e41c00d7-018b-4b07-8242-ccadeb427c26" providerId="ADAL" clId="{053854B7-8DC1-4A14-829B-AF4CC67FB0C3}" dt="2019-12-09T01:43:20.450" v="6593" actId="164"/>
          <ac:spMkLst>
            <pc:docMk/>
            <pc:sldMk cId="3929242413" sldId="10499"/>
            <ac:spMk id="52" creationId="{B987F2BB-F5CE-408F-BADA-695A944B264C}"/>
          </ac:spMkLst>
        </pc:spChg>
        <pc:spChg chg="mod topLvl">
          <ac:chgData name="Shri Bhupathi" userId="e41c00d7-018b-4b07-8242-ccadeb427c26" providerId="ADAL" clId="{053854B7-8DC1-4A14-829B-AF4CC67FB0C3}" dt="2019-12-09T01:43:20.450" v="6593" actId="164"/>
          <ac:spMkLst>
            <pc:docMk/>
            <pc:sldMk cId="3929242413" sldId="10499"/>
            <ac:spMk id="53" creationId="{B25A6AAC-296B-453A-930C-CFDE79990623}"/>
          </ac:spMkLst>
        </pc:spChg>
        <pc:spChg chg="mod topLvl">
          <ac:chgData name="Shri Bhupathi" userId="e41c00d7-018b-4b07-8242-ccadeb427c26" providerId="ADAL" clId="{053854B7-8DC1-4A14-829B-AF4CC67FB0C3}" dt="2019-12-09T01:41:57.094" v="6580" actId="255"/>
          <ac:spMkLst>
            <pc:docMk/>
            <pc:sldMk cId="3929242413" sldId="10499"/>
            <ac:spMk id="54" creationId="{72E9AE83-7B85-4906-BFAA-05E2644CC17A}"/>
          </ac:spMkLst>
        </pc:spChg>
        <pc:spChg chg="mod topLvl">
          <ac:chgData name="Shri Bhupathi" userId="e41c00d7-018b-4b07-8242-ccadeb427c26" providerId="ADAL" clId="{053854B7-8DC1-4A14-829B-AF4CC67FB0C3}" dt="2019-12-09T01:41:57.094" v="6580" actId="255"/>
          <ac:spMkLst>
            <pc:docMk/>
            <pc:sldMk cId="3929242413" sldId="10499"/>
            <ac:spMk id="55" creationId="{69DF837B-7DB7-48A3-AA32-D56C3F5B3A0E}"/>
          </ac:spMkLst>
        </pc:spChg>
        <pc:spChg chg="mod topLvl">
          <ac:chgData name="Shri Bhupathi" userId="e41c00d7-018b-4b07-8242-ccadeb427c26" providerId="ADAL" clId="{053854B7-8DC1-4A14-829B-AF4CC67FB0C3}" dt="2019-12-09T01:41:57.094" v="6580" actId="255"/>
          <ac:spMkLst>
            <pc:docMk/>
            <pc:sldMk cId="3929242413" sldId="10499"/>
            <ac:spMk id="56" creationId="{0EDA5B13-A459-4B1E-8953-C94F9833894D}"/>
          </ac:spMkLst>
        </pc:spChg>
        <pc:spChg chg="del mod">
          <ac:chgData name="Shri Bhupathi" userId="e41c00d7-018b-4b07-8242-ccadeb427c26" providerId="ADAL" clId="{053854B7-8DC1-4A14-829B-AF4CC67FB0C3}" dt="2019-12-09T01:39:06.102" v="6498" actId="478"/>
          <ac:spMkLst>
            <pc:docMk/>
            <pc:sldMk cId="3929242413" sldId="10499"/>
            <ac:spMk id="57" creationId="{A0E1D90F-7437-4E5B-B787-977937FF70F6}"/>
          </ac:spMkLst>
        </pc:spChg>
        <pc:spChg chg="del">
          <ac:chgData name="Shri Bhupathi" userId="e41c00d7-018b-4b07-8242-ccadeb427c26" providerId="ADAL" clId="{053854B7-8DC1-4A14-829B-AF4CC67FB0C3}" dt="2019-12-09T01:37:43.543" v="6360" actId="478"/>
          <ac:spMkLst>
            <pc:docMk/>
            <pc:sldMk cId="3929242413" sldId="10499"/>
            <ac:spMk id="58" creationId="{3D3E70E5-7020-48DE-8191-ECFF2DB78491}"/>
          </ac:spMkLst>
        </pc:spChg>
        <pc:spChg chg="del">
          <ac:chgData name="Shri Bhupathi" userId="e41c00d7-018b-4b07-8242-ccadeb427c26" providerId="ADAL" clId="{053854B7-8DC1-4A14-829B-AF4CC67FB0C3}" dt="2019-12-09T01:37:38.447" v="6358" actId="478"/>
          <ac:spMkLst>
            <pc:docMk/>
            <pc:sldMk cId="3929242413" sldId="10499"/>
            <ac:spMk id="59" creationId="{2B8E1F18-0918-45B2-BED1-AEE21FBBD3BF}"/>
          </ac:spMkLst>
        </pc:spChg>
        <pc:spChg chg="del">
          <ac:chgData name="Shri Bhupathi" userId="e41c00d7-018b-4b07-8242-ccadeb427c26" providerId="ADAL" clId="{053854B7-8DC1-4A14-829B-AF4CC67FB0C3}" dt="2019-12-09T01:37:41.247" v="6359" actId="478"/>
          <ac:spMkLst>
            <pc:docMk/>
            <pc:sldMk cId="3929242413" sldId="10499"/>
            <ac:spMk id="60" creationId="{1A185349-B891-4579-BEAF-E6244D07A6EA}"/>
          </ac:spMkLst>
        </pc:spChg>
        <pc:spChg chg="del">
          <ac:chgData name="Shri Bhupathi" userId="e41c00d7-018b-4b07-8242-ccadeb427c26" providerId="ADAL" clId="{053854B7-8DC1-4A14-829B-AF4CC67FB0C3}" dt="2019-12-09T01:37:35.495" v="6357" actId="478"/>
          <ac:spMkLst>
            <pc:docMk/>
            <pc:sldMk cId="3929242413" sldId="10499"/>
            <ac:spMk id="61" creationId="{3B5166E7-89FF-4CFD-91BB-53A690364B6D}"/>
          </ac:spMkLst>
        </pc:spChg>
        <pc:spChg chg="add">
          <ac:chgData name="Shri Bhupathi" userId="e41c00d7-018b-4b07-8242-ccadeb427c26" providerId="ADAL" clId="{053854B7-8DC1-4A14-829B-AF4CC67FB0C3}" dt="2019-12-09T01:36:01.496" v="6327"/>
          <ac:spMkLst>
            <pc:docMk/>
            <pc:sldMk cId="3929242413" sldId="10499"/>
            <ac:spMk id="62" creationId="{3C7B852B-3C1E-47CC-BE3C-6FAE8C2FAD32}"/>
          </ac:spMkLst>
        </pc:spChg>
        <pc:spChg chg="add">
          <ac:chgData name="Shri Bhupathi" userId="e41c00d7-018b-4b07-8242-ccadeb427c26" providerId="ADAL" clId="{053854B7-8DC1-4A14-829B-AF4CC67FB0C3}" dt="2019-12-09T01:36:01.496" v="6327"/>
          <ac:spMkLst>
            <pc:docMk/>
            <pc:sldMk cId="3929242413" sldId="10499"/>
            <ac:spMk id="63" creationId="{A699EEE0-61D8-4B72-8582-4EF603CA0228}"/>
          </ac:spMkLst>
        </pc:spChg>
        <pc:spChg chg="add">
          <ac:chgData name="Shri Bhupathi" userId="e41c00d7-018b-4b07-8242-ccadeb427c26" providerId="ADAL" clId="{053854B7-8DC1-4A14-829B-AF4CC67FB0C3}" dt="2019-12-09T01:36:01.496" v="6327"/>
          <ac:spMkLst>
            <pc:docMk/>
            <pc:sldMk cId="3929242413" sldId="10499"/>
            <ac:spMk id="64" creationId="{7350FA1F-3B13-4FC6-811D-8BAC849594D0}"/>
          </ac:spMkLst>
        </pc:spChg>
        <pc:spChg chg="add">
          <ac:chgData name="Shri Bhupathi" userId="e41c00d7-018b-4b07-8242-ccadeb427c26" providerId="ADAL" clId="{053854B7-8DC1-4A14-829B-AF4CC67FB0C3}" dt="2019-12-09T01:36:01.496" v="6327"/>
          <ac:spMkLst>
            <pc:docMk/>
            <pc:sldMk cId="3929242413" sldId="10499"/>
            <ac:spMk id="65" creationId="{661E0586-48CF-4D0E-B7F6-9C7E5BB3BBE7}"/>
          </ac:spMkLst>
        </pc:spChg>
        <pc:spChg chg="add mod">
          <ac:chgData name="Shri Bhupathi" userId="e41c00d7-018b-4b07-8242-ccadeb427c26" providerId="ADAL" clId="{053854B7-8DC1-4A14-829B-AF4CC67FB0C3}" dt="2019-12-09T01:41:57.094" v="6580" actId="255"/>
          <ac:spMkLst>
            <pc:docMk/>
            <pc:sldMk cId="3929242413" sldId="10499"/>
            <ac:spMk id="75" creationId="{5A096296-CE81-456E-AE48-3AAACC2EE7E3}"/>
          </ac:spMkLst>
        </pc:spChg>
        <pc:spChg chg="add mod">
          <ac:chgData name="Shri Bhupathi" userId="e41c00d7-018b-4b07-8242-ccadeb427c26" providerId="ADAL" clId="{053854B7-8DC1-4A14-829B-AF4CC67FB0C3}" dt="2019-12-09T01:41:57.094" v="6580" actId="255"/>
          <ac:spMkLst>
            <pc:docMk/>
            <pc:sldMk cId="3929242413" sldId="10499"/>
            <ac:spMk id="76" creationId="{DD2B1B86-A3F3-461F-9570-79FD4450A856}"/>
          </ac:spMkLst>
        </pc:spChg>
        <pc:spChg chg="add del mod">
          <ac:chgData name="Shri Bhupathi" userId="e41c00d7-018b-4b07-8242-ccadeb427c26" providerId="ADAL" clId="{053854B7-8DC1-4A14-829B-AF4CC67FB0C3}" dt="2019-12-09T01:39:04.047" v="6497" actId="478"/>
          <ac:spMkLst>
            <pc:docMk/>
            <pc:sldMk cId="3929242413" sldId="10499"/>
            <ac:spMk id="77" creationId="{D5C38D85-ECB4-488D-9A7A-3C42566121A8}"/>
          </ac:spMkLst>
        </pc:spChg>
        <pc:spChg chg="add del mod">
          <ac:chgData name="Shri Bhupathi" userId="e41c00d7-018b-4b07-8242-ccadeb427c26" providerId="ADAL" clId="{053854B7-8DC1-4A14-829B-AF4CC67FB0C3}" dt="2019-12-09T01:39:04.047" v="6497" actId="478"/>
          <ac:spMkLst>
            <pc:docMk/>
            <pc:sldMk cId="3929242413" sldId="10499"/>
            <ac:spMk id="78" creationId="{E172C7F2-FD78-4D86-B9D4-B8830869F24A}"/>
          </ac:spMkLst>
        </pc:spChg>
        <pc:grpChg chg="add mod">
          <ac:chgData name="Shri Bhupathi" userId="e41c00d7-018b-4b07-8242-ccadeb427c26" providerId="ADAL" clId="{053854B7-8DC1-4A14-829B-AF4CC67FB0C3}" dt="2019-12-09T01:43:20.450" v="6593" actId="164"/>
          <ac:grpSpMkLst>
            <pc:docMk/>
            <pc:sldMk cId="3929242413" sldId="10499"/>
            <ac:grpSpMk id="4" creationId="{606D3609-3624-4643-8B29-AA72EFE2B2C0}"/>
          </ac:grpSpMkLst>
        </pc:grpChg>
        <pc:grpChg chg="add mod">
          <ac:chgData name="Shri Bhupathi" userId="e41c00d7-018b-4b07-8242-ccadeb427c26" providerId="ADAL" clId="{053854B7-8DC1-4A14-829B-AF4CC67FB0C3}" dt="2019-12-09T01:43:20.450" v="6593" actId="164"/>
          <ac:grpSpMkLst>
            <pc:docMk/>
            <pc:sldMk cId="3929242413" sldId="10499"/>
            <ac:grpSpMk id="5" creationId="{D136E164-8B03-4835-8073-25FAA7E15A9A}"/>
          </ac:grpSpMkLst>
        </pc:grpChg>
        <pc:grpChg chg="del">
          <ac:chgData name="Shri Bhupathi" userId="e41c00d7-018b-4b07-8242-ccadeb427c26" providerId="ADAL" clId="{053854B7-8DC1-4A14-829B-AF4CC67FB0C3}" dt="2019-12-09T01:35:50.254" v="6326" actId="478"/>
          <ac:grpSpMkLst>
            <pc:docMk/>
            <pc:sldMk cId="3929242413" sldId="10499"/>
            <ac:grpSpMk id="26" creationId="{57A65707-7355-4BCF-BB16-9128803DD6A8}"/>
          </ac:grpSpMkLst>
        </pc:grpChg>
        <pc:grpChg chg="del">
          <ac:chgData name="Shri Bhupathi" userId="e41c00d7-018b-4b07-8242-ccadeb427c26" providerId="ADAL" clId="{053854B7-8DC1-4A14-829B-AF4CC67FB0C3}" dt="2019-12-09T01:35:50.254" v="6326" actId="478"/>
          <ac:grpSpMkLst>
            <pc:docMk/>
            <pc:sldMk cId="3929242413" sldId="10499"/>
            <ac:grpSpMk id="29" creationId="{EDB1D0E3-5F86-4833-A264-B999BC1664DE}"/>
          </ac:grpSpMkLst>
        </pc:grpChg>
        <pc:grpChg chg="del">
          <ac:chgData name="Shri Bhupathi" userId="e41c00d7-018b-4b07-8242-ccadeb427c26" providerId="ADAL" clId="{053854B7-8DC1-4A14-829B-AF4CC67FB0C3}" dt="2019-12-09T01:35:50.254" v="6326" actId="478"/>
          <ac:grpSpMkLst>
            <pc:docMk/>
            <pc:sldMk cId="3929242413" sldId="10499"/>
            <ac:grpSpMk id="32" creationId="{0A6670A4-AF6B-4A4E-997E-7CBD6BD72C87}"/>
          </ac:grpSpMkLst>
        </pc:grpChg>
        <pc:grpChg chg="add mod">
          <ac:chgData name="Shri Bhupathi" userId="e41c00d7-018b-4b07-8242-ccadeb427c26" providerId="ADAL" clId="{053854B7-8DC1-4A14-829B-AF4CC67FB0C3}" dt="2019-12-09T01:40:48.654" v="6577" actId="1036"/>
          <ac:grpSpMkLst>
            <pc:docMk/>
            <pc:sldMk cId="3929242413" sldId="10499"/>
            <ac:grpSpMk id="35" creationId="{724752CD-985B-4CCB-8F81-48B3150D83EC}"/>
          </ac:grpSpMkLst>
        </pc:grpChg>
        <pc:grpChg chg="mod">
          <ac:chgData name="Shri Bhupathi" userId="e41c00d7-018b-4b07-8242-ccadeb427c26" providerId="ADAL" clId="{053854B7-8DC1-4A14-829B-AF4CC67FB0C3}" dt="2019-12-09T01:40:48.654" v="6577" actId="1036"/>
          <ac:grpSpMkLst>
            <pc:docMk/>
            <pc:sldMk cId="3929242413" sldId="10499"/>
            <ac:grpSpMk id="36" creationId="{BE4195C2-C80A-4307-95D0-24B3B67F4CC6}"/>
          </ac:grpSpMkLst>
        </pc:grpChg>
        <pc:grpChg chg="add del mod">
          <ac:chgData name="Shri Bhupathi" userId="e41c00d7-018b-4b07-8242-ccadeb427c26" providerId="ADAL" clId="{053854B7-8DC1-4A14-829B-AF4CC67FB0C3}" dt="2019-12-09T01:39:35.689" v="6534" actId="165"/>
          <ac:grpSpMkLst>
            <pc:docMk/>
            <pc:sldMk cId="3929242413" sldId="10499"/>
            <ac:grpSpMk id="51" creationId="{660E5087-4193-4484-82BD-5CCE03BE865C}"/>
          </ac:grpSpMkLst>
        </pc:grpChg>
        <pc:grpChg chg="add">
          <ac:chgData name="Shri Bhupathi" userId="e41c00d7-018b-4b07-8242-ccadeb427c26" providerId="ADAL" clId="{053854B7-8DC1-4A14-829B-AF4CC67FB0C3}" dt="2019-12-09T01:36:01.496" v="6327"/>
          <ac:grpSpMkLst>
            <pc:docMk/>
            <pc:sldMk cId="3929242413" sldId="10499"/>
            <ac:grpSpMk id="66" creationId="{36D17C47-DC22-423E-8AB6-B71D0DC96719}"/>
          </ac:grpSpMkLst>
        </pc:grpChg>
        <pc:grpChg chg="add">
          <ac:chgData name="Shri Bhupathi" userId="e41c00d7-018b-4b07-8242-ccadeb427c26" providerId="ADAL" clId="{053854B7-8DC1-4A14-829B-AF4CC67FB0C3}" dt="2019-12-09T01:36:01.496" v="6327"/>
          <ac:grpSpMkLst>
            <pc:docMk/>
            <pc:sldMk cId="3929242413" sldId="10499"/>
            <ac:grpSpMk id="69" creationId="{011A6035-942A-4624-9E48-27DEAC0B2F97}"/>
          </ac:grpSpMkLst>
        </pc:grpChg>
        <pc:grpChg chg="add">
          <ac:chgData name="Shri Bhupathi" userId="e41c00d7-018b-4b07-8242-ccadeb427c26" providerId="ADAL" clId="{053854B7-8DC1-4A14-829B-AF4CC67FB0C3}" dt="2019-12-09T01:36:01.496" v="6327"/>
          <ac:grpSpMkLst>
            <pc:docMk/>
            <pc:sldMk cId="3929242413" sldId="10499"/>
            <ac:grpSpMk id="72" creationId="{F4922A58-7FE2-4974-A282-65BB79F1DCFC}"/>
          </ac:grpSpMkLst>
        </pc:grpChg>
      </pc:sldChg>
      <pc:sldChg chg="addSp delSp add ord modTransition">
        <pc:chgData name="Shri Bhupathi" userId="e41c00d7-018b-4b07-8242-ccadeb427c26" providerId="ADAL" clId="{053854B7-8DC1-4A14-829B-AF4CC67FB0C3}" dt="2019-12-09T01:49:48.546" v="6601"/>
        <pc:sldMkLst>
          <pc:docMk/>
          <pc:sldMk cId="1882242622" sldId="10500"/>
        </pc:sldMkLst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0" creationId="{8840803D-663D-4F20-AB93-2CC3EBE8826B}"/>
          </ac:spMkLst>
        </pc:spChg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1" creationId="{944F7EA5-52CE-4013-8689-29093EA0677D}"/>
          </ac:spMkLst>
        </pc:spChg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2" creationId="{287D2822-A232-4999-80D0-D9EFC858C2F1}"/>
          </ac:spMkLst>
        </pc:spChg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3" creationId="{260E0425-81F7-4C53-94F2-0850FA67B2C0}"/>
          </ac:spMkLst>
        </pc:spChg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4" creationId="{BC9342A2-8675-4FB6-9765-2695EE1B7286}"/>
          </ac:spMkLst>
        </pc:spChg>
        <pc:spChg chg="del">
          <ac:chgData name="Shri Bhupathi" userId="e41c00d7-018b-4b07-8242-ccadeb427c26" providerId="ADAL" clId="{053854B7-8DC1-4A14-829B-AF4CC67FB0C3}" dt="2019-12-09T01:46:13.871" v="6597" actId="478"/>
          <ac:spMkLst>
            <pc:docMk/>
            <pc:sldMk cId="1882242622" sldId="10500"/>
            <ac:spMk id="25" creationId="{28519630-EAA4-4C56-8D3B-FFC9BA7E61B0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35" creationId="{B9554117-D6CC-4BC8-9FF4-489FA91CC782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36" creationId="{1FC10040-9F37-461F-8AAC-58F89D0F79DE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37" creationId="{C534D9B9-6FD6-4B3A-9CC2-B05498C14593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38" creationId="{861F5A40-18A6-473A-9DFF-CFFA5672DD61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39" creationId="{D112317E-7560-4EC8-A720-FE1700023E9E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40" creationId="{128B6484-220D-4DCC-A9F6-FF6BB18CFF94}"/>
          </ac:spMkLst>
        </pc:spChg>
        <pc:spChg chg="add">
          <ac:chgData name="Shri Bhupathi" userId="e41c00d7-018b-4b07-8242-ccadeb427c26" providerId="ADAL" clId="{053854B7-8DC1-4A14-829B-AF4CC67FB0C3}" dt="2019-12-09T01:46:21.141" v="6598"/>
          <ac:spMkLst>
            <pc:docMk/>
            <pc:sldMk cId="1882242622" sldId="10500"/>
            <ac:spMk id="41" creationId="{B9DE3699-6CFF-4F74-83CB-B7F2EAD016EC}"/>
          </ac:spMkLst>
        </pc:spChg>
        <pc:grpChg chg="del">
          <ac:chgData name="Shri Bhupathi" userId="e41c00d7-018b-4b07-8242-ccadeb427c26" providerId="ADAL" clId="{053854B7-8DC1-4A14-829B-AF4CC67FB0C3}" dt="2019-12-09T01:46:13.871" v="6597" actId="478"/>
          <ac:grpSpMkLst>
            <pc:docMk/>
            <pc:sldMk cId="1882242622" sldId="10500"/>
            <ac:grpSpMk id="26" creationId="{57A65707-7355-4BCF-BB16-9128803DD6A8}"/>
          </ac:grpSpMkLst>
        </pc:grpChg>
        <pc:grpChg chg="del">
          <ac:chgData name="Shri Bhupathi" userId="e41c00d7-018b-4b07-8242-ccadeb427c26" providerId="ADAL" clId="{053854B7-8DC1-4A14-829B-AF4CC67FB0C3}" dt="2019-12-09T01:46:13.871" v="6597" actId="478"/>
          <ac:grpSpMkLst>
            <pc:docMk/>
            <pc:sldMk cId="1882242622" sldId="10500"/>
            <ac:grpSpMk id="29" creationId="{EDB1D0E3-5F86-4833-A264-B999BC1664DE}"/>
          </ac:grpSpMkLst>
        </pc:grpChg>
        <pc:grpChg chg="del">
          <ac:chgData name="Shri Bhupathi" userId="e41c00d7-018b-4b07-8242-ccadeb427c26" providerId="ADAL" clId="{053854B7-8DC1-4A14-829B-AF4CC67FB0C3}" dt="2019-12-09T01:46:13.871" v="6597" actId="478"/>
          <ac:grpSpMkLst>
            <pc:docMk/>
            <pc:sldMk cId="1882242622" sldId="10500"/>
            <ac:grpSpMk id="32" creationId="{0A6670A4-AF6B-4A4E-997E-7CBD6BD72C87}"/>
          </ac:grpSpMkLst>
        </pc:grpChg>
        <pc:grpChg chg="add">
          <ac:chgData name="Shri Bhupathi" userId="e41c00d7-018b-4b07-8242-ccadeb427c26" providerId="ADAL" clId="{053854B7-8DC1-4A14-829B-AF4CC67FB0C3}" dt="2019-12-09T01:46:21.141" v="6598"/>
          <ac:grpSpMkLst>
            <pc:docMk/>
            <pc:sldMk cId="1882242622" sldId="10500"/>
            <ac:grpSpMk id="42" creationId="{0C5D6530-762B-412A-B7F4-CA3C6AB3BD1B}"/>
          </ac:grpSpMkLst>
        </pc:grpChg>
        <pc:grpChg chg="add">
          <ac:chgData name="Shri Bhupathi" userId="e41c00d7-018b-4b07-8242-ccadeb427c26" providerId="ADAL" clId="{053854B7-8DC1-4A14-829B-AF4CC67FB0C3}" dt="2019-12-09T01:46:21.141" v="6598"/>
          <ac:grpSpMkLst>
            <pc:docMk/>
            <pc:sldMk cId="1882242622" sldId="10500"/>
            <ac:grpSpMk id="45" creationId="{C65CCC3F-E6FB-4C7C-A1D1-537FA862592B}"/>
          </ac:grpSpMkLst>
        </pc:grpChg>
        <pc:grpChg chg="add">
          <ac:chgData name="Shri Bhupathi" userId="e41c00d7-018b-4b07-8242-ccadeb427c26" providerId="ADAL" clId="{053854B7-8DC1-4A14-829B-AF4CC67FB0C3}" dt="2019-12-09T01:46:21.141" v="6598"/>
          <ac:grpSpMkLst>
            <pc:docMk/>
            <pc:sldMk cId="1882242622" sldId="10500"/>
            <ac:grpSpMk id="48" creationId="{E4376EFC-8976-43F6-B869-D7B5C7773A1A}"/>
          </ac:grpSpMkLst>
        </pc:grpChg>
      </pc:sldChg>
      <pc:sldChg chg="addSp modSp add ord modTransition modAnim">
        <pc:chgData name="Shri Bhupathi" userId="e41c00d7-018b-4b07-8242-ccadeb427c26" providerId="ADAL" clId="{053854B7-8DC1-4A14-829B-AF4CC67FB0C3}" dt="2019-12-09T01:56:10.555" v="6788" actId="208"/>
        <pc:sldMkLst>
          <pc:docMk/>
          <pc:sldMk cId="329391587" sldId="10501"/>
        </pc:sldMkLst>
        <pc:spChg chg="mod">
          <ac:chgData name="Shri Bhupathi" userId="e41c00d7-018b-4b07-8242-ccadeb427c26" providerId="ADAL" clId="{053854B7-8DC1-4A14-829B-AF4CC67FB0C3}" dt="2019-12-09T01:52:49.142" v="6676" actId="20577"/>
          <ac:spMkLst>
            <pc:docMk/>
            <pc:sldMk cId="329391587" sldId="10501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1:54:24.806" v="6779" actId="20577"/>
          <ac:spMkLst>
            <pc:docMk/>
            <pc:sldMk cId="329391587" sldId="10501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9T01:52:24.360" v="6633"/>
          <ac:spMkLst>
            <pc:docMk/>
            <pc:sldMk cId="329391587" sldId="10501"/>
            <ac:spMk id="7" creationId="{C1A64A9A-EC07-415C-841E-92AD13C73929}"/>
          </ac:spMkLst>
        </pc:spChg>
        <pc:spChg chg="add">
          <ac:chgData name="Shri Bhupathi" userId="e41c00d7-018b-4b07-8242-ccadeb427c26" providerId="ADAL" clId="{053854B7-8DC1-4A14-829B-AF4CC67FB0C3}" dt="2019-12-09T01:52:24.360" v="6633"/>
          <ac:spMkLst>
            <pc:docMk/>
            <pc:sldMk cId="329391587" sldId="10501"/>
            <ac:spMk id="8" creationId="{CEC71544-4F27-4848-8AF0-1980B73B36B4}"/>
          </ac:spMkLst>
        </pc:spChg>
        <pc:spChg chg="add">
          <ac:chgData name="Shri Bhupathi" userId="e41c00d7-018b-4b07-8242-ccadeb427c26" providerId="ADAL" clId="{053854B7-8DC1-4A14-829B-AF4CC67FB0C3}" dt="2019-12-09T01:52:24.360" v="6633"/>
          <ac:spMkLst>
            <pc:docMk/>
            <pc:sldMk cId="329391587" sldId="10501"/>
            <ac:spMk id="9" creationId="{5F49622C-404D-41D6-8A80-7AD489B35009}"/>
          </ac:spMkLst>
        </pc:spChg>
        <pc:spChg chg="add">
          <ac:chgData name="Shri Bhupathi" userId="e41c00d7-018b-4b07-8242-ccadeb427c26" providerId="ADAL" clId="{053854B7-8DC1-4A14-829B-AF4CC67FB0C3}" dt="2019-12-09T01:52:24.360" v="6633"/>
          <ac:spMkLst>
            <pc:docMk/>
            <pc:sldMk cId="329391587" sldId="10501"/>
            <ac:spMk id="10" creationId="{EFF40767-F434-4AC8-8E77-CECFB56EA3E2}"/>
          </ac:spMkLst>
        </pc:spChg>
        <pc:spChg chg="add mod">
          <ac:chgData name="Shri Bhupathi" userId="e41c00d7-018b-4b07-8242-ccadeb427c26" providerId="ADAL" clId="{053854B7-8DC1-4A14-829B-AF4CC67FB0C3}" dt="2019-12-09T01:56:10.555" v="6788" actId="208"/>
          <ac:spMkLst>
            <pc:docMk/>
            <pc:sldMk cId="329391587" sldId="10501"/>
            <ac:spMk id="20" creationId="{99997AA3-E6A3-4C0A-9FD2-7AD03B99EC3A}"/>
          </ac:spMkLst>
        </pc:spChg>
        <pc:spChg chg="add mod">
          <ac:chgData name="Shri Bhupathi" userId="e41c00d7-018b-4b07-8242-ccadeb427c26" providerId="ADAL" clId="{053854B7-8DC1-4A14-829B-AF4CC67FB0C3}" dt="2019-12-09T01:56:10.555" v="6788" actId="208"/>
          <ac:spMkLst>
            <pc:docMk/>
            <pc:sldMk cId="329391587" sldId="10501"/>
            <ac:spMk id="21" creationId="{0E5662E3-D057-4DBE-8593-471655DB2E10}"/>
          </ac:spMkLst>
        </pc:s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4" creationId="{B08582EF-FAFC-4424-85E2-937210147C1C}"/>
          </ac:grpSpMkLst>
        </pc:gr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11" creationId="{238083B0-E443-4A99-8176-7DFD0D2635D9}"/>
          </ac:grpSpMkLst>
        </pc:gr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14" creationId="{10D730D0-B0A6-46A5-99CF-3C7A7CF3963D}"/>
          </ac:grpSpMkLst>
        </pc:gr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17" creationId="{BCBCEF1A-37E4-4E89-A140-CB96AB636BC6}"/>
          </ac:grpSpMkLst>
        </pc:gr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22" creationId="{107ECFBB-03D4-4449-9CD7-CC0A66898BA7}"/>
          </ac:grpSpMkLst>
        </pc:grpChg>
        <pc:grpChg chg="add">
          <ac:chgData name="Shri Bhupathi" userId="e41c00d7-018b-4b07-8242-ccadeb427c26" providerId="ADAL" clId="{053854B7-8DC1-4A14-829B-AF4CC67FB0C3}" dt="2019-12-09T01:52:24.360" v="6633"/>
          <ac:grpSpMkLst>
            <pc:docMk/>
            <pc:sldMk cId="329391587" sldId="10501"/>
            <ac:grpSpMk id="78" creationId="{8C252428-A3D5-4780-8B01-F36D4E357743}"/>
          </ac:grpSpMkLst>
        </pc:grpChg>
      </pc:sldChg>
      <pc:sldChg chg="addSp modSp add modTransition">
        <pc:chgData name="Shri Bhupathi" userId="e41c00d7-018b-4b07-8242-ccadeb427c26" providerId="ADAL" clId="{053854B7-8DC1-4A14-829B-AF4CC67FB0C3}" dt="2019-12-09T02:21:36.285" v="7404" actId="20577"/>
        <pc:sldMkLst>
          <pc:docMk/>
          <pc:sldMk cId="3630886488" sldId="10502"/>
        </pc:sldMkLst>
        <pc:spChg chg="mod">
          <ac:chgData name="Shri Bhupathi" userId="e41c00d7-018b-4b07-8242-ccadeb427c26" providerId="ADAL" clId="{053854B7-8DC1-4A14-829B-AF4CC67FB0C3}" dt="2019-12-09T02:15:12.678" v="7223" actId="20577"/>
          <ac:spMkLst>
            <pc:docMk/>
            <pc:sldMk cId="3630886488" sldId="10502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15:16.400" v="7224" actId="6549"/>
          <ac:spMkLst>
            <pc:docMk/>
            <pc:sldMk cId="3630886488" sldId="10502"/>
            <ac:spMk id="3" creationId="{4306056B-13B8-4A4A-B8ED-F9AB0A8E22A0}"/>
          </ac:spMkLst>
        </pc:spChg>
        <pc:spChg chg="add mod">
          <ac:chgData name="Shri Bhupathi" userId="e41c00d7-018b-4b07-8242-ccadeb427c26" providerId="ADAL" clId="{053854B7-8DC1-4A14-829B-AF4CC67FB0C3}" dt="2019-12-09T02:21:36.285" v="7404" actId="20577"/>
          <ac:spMkLst>
            <pc:docMk/>
            <pc:sldMk cId="3630886488" sldId="10502"/>
            <ac:spMk id="4" creationId="{15F86ABB-6503-438F-87AD-27AB59594F8A}"/>
          </ac:spMkLst>
        </pc:spChg>
      </pc:sldChg>
      <pc:sldChg chg="addSp delSp add">
        <pc:chgData name="Shri Bhupathi" userId="e41c00d7-018b-4b07-8242-ccadeb427c26" providerId="ADAL" clId="{053854B7-8DC1-4A14-829B-AF4CC67FB0C3}" dt="2019-12-09T01:55:02.732" v="6784"/>
        <pc:sldMkLst>
          <pc:docMk/>
          <pc:sldMk cId="2716930448" sldId="10503"/>
        </pc:sldMkLst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1" creationId="{12C15067-0C3B-4760-AE20-E380EFAF76A1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2" creationId="{1A15F570-C2E5-4076-B05F-B94A956107B8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3" creationId="{14984391-4D09-4B8B-942E-C0463AC309B1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4" creationId="{03492301-6F66-4D08-90B8-6D8C7775DAE0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5" creationId="{A780E289-54B9-4898-9DF9-38684F774F28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6" creationId="{3FB44147-CAE8-424C-94CE-6B281DE2326E}"/>
          </ac:spMkLst>
        </pc:spChg>
        <pc:spChg chg="add">
          <ac:chgData name="Shri Bhupathi" userId="e41c00d7-018b-4b07-8242-ccadeb427c26" providerId="ADAL" clId="{053854B7-8DC1-4A14-829B-AF4CC67FB0C3}" dt="2019-12-09T01:55:02.732" v="6784"/>
          <ac:spMkLst>
            <pc:docMk/>
            <pc:sldMk cId="2716930448" sldId="10503"/>
            <ac:spMk id="27" creationId="{B8F04CD1-D2E0-4E31-8EE3-A10FB47EDB8C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36" creationId="{1FC10040-9F37-461F-8AAC-58F89D0F79DE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37" creationId="{C534D9B9-6FD6-4B3A-9CC2-B05498C14593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38" creationId="{861F5A40-18A6-473A-9DFF-CFFA5672DD61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39" creationId="{D112317E-7560-4EC8-A720-FE1700023E9E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40" creationId="{128B6484-220D-4DCC-A9F6-FF6BB18CFF94}"/>
          </ac:spMkLst>
        </pc:spChg>
        <pc:spChg chg="del">
          <ac:chgData name="Shri Bhupathi" userId="e41c00d7-018b-4b07-8242-ccadeb427c26" providerId="ADAL" clId="{053854B7-8DC1-4A14-829B-AF4CC67FB0C3}" dt="2019-12-09T01:54:55.598" v="6783" actId="478"/>
          <ac:spMkLst>
            <pc:docMk/>
            <pc:sldMk cId="2716930448" sldId="10503"/>
            <ac:spMk id="41" creationId="{B9DE3699-6CFF-4F74-83CB-B7F2EAD016EC}"/>
          </ac:spMkLst>
        </pc:spChg>
        <pc:grpChg chg="add">
          <ac:chgData name="Shri Bhupathi" userId="e41c00d7-018b-4b07-8242-ccadeb427c26" providerId="ADAL" clId="{053854B7-8DC1-4A14-829B-AF4CC67FB0C3}" dt="2019-12-09T01:55:02.732" v="6784"/>
          <ac:grpSpMkLst>
            <pc:docMk/>
            <pc:sldMk cId="2716930448" sldId="10503"/>
            <ac:grpSpMk id="28" creationId="{8EC6231B-6149-4880-8153-5451F26337BC}"/>
          </ac:grpSpMkLst>
        </pc:grpChg>
        <pc:grpChg chg="add">
          <ac:chgData name="Shri Bhupathi" userId="e41c00d7-018b-4b07-8242-ccadeb427c26" providerId="ADAL" clId="{053854B7-8DC1-4A14-829B-AF4CC67FB0C3}" dt="2019-12-09T01:55:02.732" v="6784"/>
          <ac:grpSpMkLst>
            <pc:docMk/>
            <pc:sldMk cId="2716930448" sldId="10503"/>
            <ac:grpSpMk id="31" creationId="{01A6BCEC-CC6B-4171-8271-31FC366D6AFC}"/>
          </ac:grpSpMkLst>
        </pc:grpChg>
        <pc:grpChg chg="add">
          <ac:chgData name="Shri Bhupathi" userId="e41c00d7-018b-4b07-8242-ccadeb427c26" providerId="ADAL" clId="{053854B7-8DC1-4A14-829B-AF4CC67FB0C3}" dt="2019-12-09T01:55:02.732" v="6784"/>
          <ac:grpSpMkLst>
            <pc:docMk/>
            <pc:sldMk cId="2716930448" sldId="10503"/>
            <ac:grpSpMk id="34" creationId="{6D50C948-2BD2-420F-BD13-6E35C1D83793}"/>
          </ac:grpSpMkLst>
        </pc:grpChg>
        <pc:grpChg chg="del">
          <ac:chgData name="Shri Bhupathi" userId="e41c00d7-018b-4b07-8242-ccadeb427c26" providerId="ADAL" clId="{053854B7-8DC1-4A14-829B-AF4CC67FB0C3}" dt="2019-12-09T01:54:55.598" v="6783" actId="478"/>
          <ac:grpSpMkLst>
            <pc:docMk/>
            <pc:sldMk cId="2716930448" sldId="10503"/>
            <ac:grpSpMk id="42" creationId="{0C5D6530-762B-412A-B7F4-CA3C6AB3BD1B}"/>
          </ac:grpSpMkLst>
        </pc:grpChg>
        <pc:grpChg chg="del">
          <ac:chgData name="Shri Bhupathi" userId="e41c00d7-018b-4b07-8242-ccadeb427c26" providerId="ADAL" clId="{053854B7-8DC1-4A14-829B-AF4CC67FB0C3}" dt="2019-12-09T01:54:55.598" v="6783" actId="478"/>
          <ac:grpSpMkLst>
            <pc:docMk/>
            <pc:sldMk cId="2716930448" sldId="10503"/>
            <ac:grpSpMk id="45" creationId="{C65CCC3F-E6FB-4C7C-A1D1-537FA862592B}"/>
          </ac:grpSpMkLst>
        </pc:grpChg>
        <pc:grpChg chg="del">
          <ac:chgData name="Shri Bhupathi" userId="e41c00d7-018b-4b07-8242-ccadeb427c26" providerId="ADAL" clId="{053854B7-8DC1-4A14-829B-AF4CC67FB0C3}" dt="2019-12-09T01:54:55.598" v="6783" actId="478"/>
          <ac:grpSpMkLst>
            <pc:docMk/>
            <pc:sldMk cId="2716930448" sldId="10503"/>
            <ac:grpSpMk id="48" creationId="{E4376EFC-8976-43F6-B869-D7B5C7773A1A}"/>
          </ac:grpSpMkLst>
        </pc:grpChg>
      </pc:sldChg>
      <pc:sldChg chg="add del">
        <pc:chgData name="Shri Bhupathi" userId="e41c00d7-018b-4b07-8242-ccadeb427c26" providerId="ADAL" clId="{053854B7-8DC1-4A14-829B-AF4CC67FB0C3}" dt="2019-12-09T01:56:31.647" v="6792" actId="47"/>
        <pc:sldMkLst>
          <pc:docMk/>
          <pc:sldMk cId="1666343698" sldId="10504"/>
        </pc:sldMkLst>
      </pc:sldChg>
      <pc:sldChg chg="addSp delSp modSp add modAnim">
        <pc:chgData name="Shri Bhupathi" userId="e41c00d7-018b-4b07-8242-ccadeb427c26" providerId="ADAL" clId="{053854B7-8DC1-4A14-829B-AF4CC67FB0C3}" dt="2019-12-09T01:56:59.086" v="6811" actId="20577"/>
        <pc:sldMkLst>
          <pc:docMk/>
          <pc:sldMk cId="3020367664" sldId="10504"/>
        </pc:sldMkLst>
        <pc:spChg chg="mod">
          <ac:chgData name="Shri Bhupathi" userId="e41c00d7-018b-4b07-8242-ccadeb427c26" providerId="ADAL" clId="{053854B7-8DC1-4A14-829B-AF4CC67FB0C3}" dt="2019-12-09T01:56:59.086" v="6811" actId="20577"/>
          <ac:spMkLst>
            <pc:docMk/>
            <pc:sldMk cId="3020367664" sldId="10504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2" creationId="{1A15F570-C2E5-4076-B05F-B94A956107B8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3" creationId="{14984391-4D09-4B8B-942E-C0463AC309B1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4" creationId="{03492301-6F66-4D08-90B8-6D8C7775DAE0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5" creationId="{A780E289-54B9-4898-9DF9-38684F774F28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6" creationId="{3FB44147-CAE8-424C-94CE-6B281DE2326E}"/>
          </ac:spMkLst>
        </pc:spChg>
        <pc:spChg chg="del">
          <ac:chgData name="Shri Bhupathi" userId="e41c00d7-018b-4b07-8242-ccadeb427c26" providerId="ADAL" clId="{053854B7-8DC1-4A14-829B-AF4CC67FB0C3}" dt="2019-12-09T01:56:40.887" v="6794" actId="478"/>
          <ac:spMkLst>
            <pc:docMk/>
            <pc:sldMk cId="3020367664" sldId="10504"/>
            <ac:spMk id="27" creationId="{B8F04CD1-D2E0-4E31-8EE3-A10FB47EDB8C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36" creationId="{6D1D3257-4A7F-482B-AFF9-36535E7A4B0E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99" creationId="{988D7A4A-4C2E-4E63-B5F4-EA82AD93AB6F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00" creationId="{02089EC2-CA10-4B03-8F68-15A0290F70E4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01" creationId="{D1E4598C-8D89-48C7-B386-7821C02E63C7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02" creationId="{5958D9B8-B655-476C-B6E7-6A59FE61FCCD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58" creationId="{40F96EF3-3E8D-4F42-A4C2-BECBD6E13F0B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59" creationId="{21DB642F-3533-4F9E-A082-78C26210C398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60" creationId="{61BA9B96-DE1F-4721-BB31-F5934D78F7D9}"/>
          </ac:spMkLst>
        </pc:spChg>
        <pc:spChg chg="add">
          <ac:chgData name="Shri Bhupathi" userId="e41c00d7-018b-4b07-8242-ccadeb427c26" providerId="ADAL" clId="{053854B7-8DC1-4A14-829B-AF4CC67FB0C3}" dt="2019-12-09T01:56:53.841" v="6795"/>
          <ac:spMkLst>
            <pc:docMk/>
            <pc:sldMk cId="3020367664" sldId="10504"/>
            <ac:spMk id="161" creationId="{F105B964-0255-4034-B3F3-9761E47B01B8}"/>
          </ac:spMkLst>
        </pc:spChg>
        <pc:grpChg chg="del">
          <ac:chgData name="Shri Bhupathi" userId="e41c00d7-018b-4b07-8242-ccadeb427c26" providerId="ADAL" clId="{053854B7-8DC1-4A14-829B-AF4CC67FB0C3}" dt="2019-12-09T01:56:40.887" v="6794" actId="478"/>
          <ac:grpSpMkLst>
            <pc:docMk/>
            <pc:sldMk cId="3020367664" sldId="10504"/>
            <ac:grpSpMk id="28" creationId="{8EC6231B-6149-4880-8153-5451F26337BC}"/>
          </ac:grpSpMkLst>
        </pc:grpChg>
        <pc:grpChg chg="del">
          <ac:chgData name="Shri Bhupathi" userId="e41c00d7-018b-4b07-8242-ccadeb427c26" providerId="ADAL" clId="{053854B7-8DC1-4A14-829B-AF4CC67FB0C3}" dt="2019-12-09T01:56:40.887" v="6794" actId="478"/>
          <ac:grpSpMkLst>
            <pc:docMk/>
            <pc:sldMk cId="3020367664" sldId="10504"/>
            <ac:grpSpMk id="31" creationId="{01A6BCEC-CC6B-4171-8271-31FC366D6AFC}"/>
          </ac:grpSpMkLst>
        </pc:grpChg>
        <pc:grpChg chg="del">
          <ac:chgData name="Shri Bhupathi" userId="e41c00d7-018b-4b07-8242-ccadeb427c26" providerId="ADAL" clId="{053854B7-8DC1-4A14-829B-AF4CC67FB0C3}" dt="2019-12-09T01:56:40.887" v="6794" actId="478"/>
          <ac:grpSpMkLst>
            <pc:docMk/>
            <pc:sldMk cId="3020367664" sldId="10504"/>
            <ac:grpSpMk id="34" creationId="{6D50C948-2BD2-420F-BD13-6E35C1D83793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37" creationId="{6F2EF191-AB9E-4036-8FC9-04B100706918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48" creationId="{0FF3A773-0379-4902-AD2A-33C5EE9E8546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65" creationId="{356809B7-4311-433A-B0F1-C6D803641F6C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88" creationId="{5CA061EF-461F-4173-A39E-1CD7738BB67B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103" creationId="{5984C70E-08E0-4066-8526-4A8BF2C217F0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106" creationId="{851AF105-069A-4B75-A0EF-C9AC1AC6ACBF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109" creationId="{A956EC7D-FFE8-4A7A-BBAC-013459CAE508}"/>
          </ac:grpSpMkLst>
        </pc:grpChg>
        <pc:grpChg chg="add">
          <ac:chgData name="Shri Bhupathi" userId="e41c00d7-018b-4b07-8242-ccadeb427c26" providerId="ADAL" clId="{053854B7-8DC1-4A14-829B-AF4CC67FB0C3}" dt="2019-12-09T01:56:53.841" v="6795"/>
          <ac:grpSpMkLst>
            <pc:docMk/>
            <pc:sldMk cId="3020367664" sldId="10504"/>
            <ac:grpSpMk id="112" creationId="{9009CB4C-9880-48DC-9EFB-CCB7D7B3591F}"/>
          </ac:grpSpMkLst>
        </pc:grpChg>
        <pc:cxnChg chg="add">
          <ac:chgData name="Shri Bhupathi" userId="e41c00d7-018b-4b07-8242-ccadeb427c26" providerId="ADAL" clId="{053854B7-8DC1-4A14-829B-AF4CC67FB0C3}" dt="2019-12-09T01:56:53.841" v="6795"/>
          <ac:cxnSpMkLst>
            <pc:docMk/>
            <pc:sldMk cId="3020367664" sldId="10504"/>
            <ac:cxnSpMk id="84" creationId="{0A093070-7281-4DC2-9A73-C44C612BDF8E}"/>
          </ac:cxnSpMkLst>
        </pc:cxnChg>
        <pc:cxnChg chg="add">
          <ac:chgData name="Shri Bhupathi" userId="e41c00d7-018b-4b07-8242-ccadeb427c26" providerId="ADAL" clId="{053854B7-8DC1-4A14-829B-AF4CC67FB0C3}" dt="2019-12-09T01:56:53.841" v="6795"/>
          <ac:cxnSpMkLst>
            <pc:docMk/>
            <pc:sldMk cId="3020367664" sldId="10504"/>
            <ac:cxnSpMk id="85" creationId="{42930C33-571E-4BF3-8483-2683C4DD76AA}"/>
          </ac:cxnSpMkLst>
        </pc:cxnChg>
        <pc:cxnChg chg="add">
          <ac:chgData name="Shri Bhupathi" userId="e41c00d7-018b-4b07-8242-ccadeb427c26" providerId="ADAL" clId="{053854B7-8DC1-4A14-829B-AF4CC67FB0C3}" dt="2019-12-09T01:56:53.841" v="6795"/>
          <ac:cxnSpMkLst>
            <pc:docMk/>
            <pc:sldMk cId="3020367664" sldId="10504"/>
            <ac:cxnSpMk id="86" creationId="{5657391B-1660-4FEE-9F56-633B698492E2}"/>
          </ac:cxnSpMkLst>
        </pc:cxnChg>
        <pc:cxnChg chg="add">
          <ac:chgData name="Shri Bhupathi" userId="e41c00d7-018b-4b07-8242-ccadeb427c26" providerId="ADAL" clId="{053854B7-8DC1-4A14-829B-AF4CC67FB0C3}" dt="2019-12-09T01:56:53.841" v="6795"/>
          <ac:cxnSpMkLst>
            <pc:docMk/>
            <pc:sldMk cId="3020367664" sldId="10504"/>
            <ac:cxnSpMk id="87" creationId="{A0D0CF57-62BA-4A48-B419-A5C8427E1101}"/>
          </ac:cxnSpMkLst>
        </pc:cxnChg>
      </pc:sldChg>
      <pc:sldChg chg="addSp delSp modSp add ord modAnim">
        <pc:chgData name="Shri Bhupathi" userId="e41c00d7-018b-4b07-8242-ccadeb427c26" providerId="ADAL" clId="{053854B7-8DC1-4A14-829B-AF4CC67FB0C3}" dt="2019-12-09T02:06:46.198" v="7033" actId="20577"/>
        <pc:sldMkLst>
          <pc:docMk/>
          <pc:sldMk cId="2472260760" sldId="10505"/>
        </pc:sldMkLst>
        <pc:spChg chg="mod">
          <ac:chgData name="Shri Bhupathi" userId="e41c00d7-018b-4b07-8242-ccadeb427c26" providerId="ADAL" clId="{053854B7-8DC1-4A14-829B-AF4CC67FB0C3}" dt="2019-12-09T01:59:45.759" v="6845" actId="20577"/>
          <ac:spMkLst>
            <pc:docMk/>
            <pc:sldMk cId="2472260760" sldId="10505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06:46.198" v="7033" actId="20577"/>
          <ac:spMkLst>
            <pc:docMk/>
            <pc:sldMk cId="2472260760" sldId="10505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2" creationId="{1A15F570-C2E5-4076-B05F-B94A956107B8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3" creationId="{14984391-4D09-4B8B-942E-C0463AC309B1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4" creationId="{03492301-6F66-4D08-90B8-6D8C7775DAE0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5" creationId="{A780E289-54B9-4898-9DF9-38684F774F28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6" creationId="{3FB44147-CAE8-424C-94CE-6B281DE2326E}"/>
          </ac:spMkLst>
        </pc:spChg>
        <pc:spChg chg="del">
          <ac:chgData name="Shri Bhupathi" userId="e41c00d7-018b-4b07-8242-ccadeb427c26" providerId="ADAL" clId="{053854B7-8DC1-4A14-829B-AF4CC67FB0C3}" dt="2019-12-09T01:59:15.175" v="6821" actId="478"/>
          <ac:spMkLst>
            <pc:docMk/>
            <pc:sldMk cId="2472260760" sldId="10505"/>
            <ac:spMk id="27" creationId="{B8F04CD1-D2E0-4E31-8EE3-A10FB47EDB8C}"/>
          </ac:spMkLst>
        </pc:spChg>
        <pc:spChg chg="add">
          <ac:chgData name="Shri Bhupathi" userId="e41c00d7-018b-4b07-8242-ccadeb427c26" providerId="ADAL" clId="{053854B7-8DC1-4A14-829B-AF4CC67FB0C3}" dt="2019-12-09T02:00:02.325" v="6846"/>
          <ac:spMkLst>
            <pc:docMk/>
            <pc:sldMk cId="2472260760" sldId="10505"/>
            <ac:spMk id="36" creationId="{E4F16C91-DF19-4865-9A98-53FE23BE31CB}"/>
          </ac:spMkLst>
        </pc:spChg>
        <pc:spChg chg="add">
          <ac:chgData name="Shri Bhupathi" userId="e41c00d7-018b-4b07-8242-ccadeb427c26" providerId="ADAL" clId="{053854B7-8DC1-4A14-829B-AF4CC67FB0C3}" dt="2019-12-09T02:00:02.325" v="6846"/>
          <ac:spMkLst>
            <pc:docMk/>
            <pc:sldMk cId="2472260760" sldId="10505"/>
            <ac:spMk id="37" creationId="{11AB3D80-5FC9-4D95-B94A-65105587D817}"/>
          </ac:spMkLst>
        </pc:spChg>
        <pc:spChg chg="add">
          <ac:chgData name="Shri Bhupathi" userId="e41c00d7-018b-4b07-8242-ccadeb427c26" providerId="ADAL" clId="{053854B7-8DC1-4A14-829B-AF4CC67FB0C3}" dt="2019-12-09T02:00:02.325" v="6846"/>
          <ac:spMkLst>
            <pc:docMk/>
            <pc:sldMk cId="2472260760" sldId="10505"/>
            <ac:spMk id="38" creationId="{90BC3BE3-B81A-4303-8D39-03171FA16905}"/>
          </ac:spMkLst>
        </pc:spChg>
        <pc:spChg chg="add">
          <ac:chgData name="Shri Bhupathi" userId="e41c00d7-018b-4b07-8242-ccadeb427c26" providerId="ADAL" clId="{053854B7-8DC1-4A14-829B-AF4CC67FB0C3}" dt="2019-12-09T02:00:02.325" v="6846"/>
          <ac:spMkLst>
            <pc:docMk/>
            <pc:sldMk cId="2472260760" sldId="10505"/>
            <ac:spMk id="39" creationId="{4BD4A6E8-D0EF-4FA6-A478-4BB38C23F97F}"/>
          </ac:spMkLst>
        </pc:spChg>
        <pc:spChg chg="add">
          <ac:chgData name="Shri Bhupathi" userId="e41c00d7-018b-4b07-8242-ccadeb427c26" providerId="ADAL" clId="{053854B7-8DC1-4A14-829B-AF4CC67FB0C3}" dt="2019-12-09T02:00:02.325" v="6846"/>
          <ac:spMkLst>
            <pc:docMk/>
            <pc:sldMk cId="2472260760" sldId="10505"/>
            <ac:spMk id="49" creationId="{AEA9E5D2-F20D-4615-80F2-879B8F86B07F}"/>
          </ac:spMkLst>
        </pc:spChg>
        <pc:grpChg chg="del">
          <ac:chgData name="Shri Bhupathi" userId="e41c00d7-018b-4b07-8242-ccadeb427c26" providerId="ADAL" clId="{053854B7-8DC1-4A14-829B-AF4CC67FB0C3}" dt="2019-12-09T01:59:15.175" v="6821" actId="478"/>
          <ac:grpSpMkLst>
            <pc:docMk/>
            <pc:sldMk cId="2472260760" sldId="10505"/>
            <ac:grpSpMk id="28" creationId="{8EC6231B-6149-4880-8153-5451F26337BC}"/>
          </ac:grpSpMkLst>
        </pc:grpChg>
        <pc:grpChg chg="del">
          <ac:chgData name="Shri Bhupathi" userId="e41c00d7-018b-4b07-8242-ccadeb427c26" providerId="ADAL" clId="{053854B7-8DC1-4A14-829B-AF4CC67FB0C3}" dt="2019-12-09T01:59:15.175" v="6821" actId="478"/>
          <ac:grpSpMkLst>
            <pc:docMk/>
            <pc:sldMk cId="2472260760" sldId="10505"/>
            <ac:grpSpMk id="31" creationId="{01A6BCEC-CC6B-4171-8271-31FC366D6AFC}"/>
          </ac:grpSpMkLst>
        </pc:grpChg>
        <pc:grpChg chg="del">
          <ac:chgData name="Shri Bhupathi" userId="e41c00d7-018b-4b07-8242-ccadeb427c26" providerId="ADAL" clId="{053854B7-8DC1-4A14-829B-AF4CC67FB0C3}" dt="2019-12-09T01:59:15.175" v="6821" actId="478"/>
          <ac:grpSpMkLst>
            <pc:docMk/>
            <pc:sldMk cId="2472260760" sldId="10505"/>
            <ac:grpSpMk id="34" creationId="{6D50C948-2BD2-420F-BD13-6E35C1D83793}"/>
          </ac:grpSpMkLst>
        </pc:grpChg>
        <pc:grpChg chg="add">
          <ac:chgData name="Shri Bhupathi" userId="e41c00d7-018b-4b07-8242-ccadeb427c26" providerId="ADAL" clId="{053854B7-8DC1-4A14-829B-AF4CC67FB0C3}" dt="2019-12-09T02:00:02.325" v="6846"/>
          <ac:grpSpMkLst>
            <pc:docMk/>
            <pc:sldMk cId="2472260760" sldId="10505"/>
            <ac:grpSpMk id="40" creationId="{B3821065-BB61-4364-8BAC-9A6377029BD0}"/>
          </ac:grpSpMkLst>
        </pc:grpChg>
        <pc:grpChg chg="add">
          <ac:chgData name="Shri Bhupathi" userId="e41c00d7-018b-4b07-8242-ccadeb427c26" providerId="ADAL" clId="{053854B7-8DC1-4A14-829B-AF4CC67FB0C3}" dt="2019-12-09T02:00:02.325" v="6846"/>
          <ac:grpSpMkLst>
            <pc:docMk/>
            <pc:sldMk cId="2472260760" sldId="10505"/>
            <ac:grpSpMk id="43" creationId="{DE014916-3F96-4B72-A860-F6C72FC0D581}"/>
          </ac:grpSpMkLst>
        </pc:grpChg>
        <pc:grpChg chg="add">
          <ac:chgData name="Shri Bhupathi" userId="e41c00d7-018b-4b07-8242-ccadeb427c26" providerId="ADAL" clId="{053854B7-8DC1-4A14-829B-AF4CC67FB0C3}" dt="2019-12-09T02:00:02.325" v="6846"/>
          <ac:grpSpMkLst>
            <pc:docMk/>
            <pc:sldMk cId="2472260760" sldId="10505"/>
            <ac:grpSpMk id="46" creationId="{D72486FE-4011-4815-835E-B439EBA008A0}"/>
          </ac:grpSpMkLst>
        </pc:grpChg>
        <pc:grpChg chg="add">
          <ac:chgData name="Shri Bhupathi" userId="e41c00d7-018b-4b07-8242-ccadeb427c26" providerId="ADAL" clId="{053854B7-8DC1-4A14-829B-AF4CC67FB0C3}" dt="2019-12-09T02:00:02.325" v="6846"/>
          <ac:grpSpMkLst>
            <pc:docMk/>
            <pc:sldMk cId="2472260760" sldId="10505"/>
            <ac:grpSpMk id="50" creationId="{CDD58CBE-60A2-476D-B60E-695F43D614AE}"/>
          </ac:grpSpMkLst>
        </pc:grpChg>
        <pc:grpChg chg="add">
          <ac:chgData name="Shri Bhupathi" userId="e41c00d7-018b-4b07-8242-ccadeb427c26" providerId="ADAL" clId="{053854B7-8DC1-4A14-829B-AF4CC67FB0C3}" dt="2019-12-09T02:00:02.325" v="6846"/>
          <ac:grpSpMkLst>
            <pc:docMk/>
            <pc:sldMk cId="2472260760" sldId="10505"/>
            <ac:grpSpMk id="66" creationId="{96A7C1A9-3ABF-42C2-8131-A5B4AB7923BE}"/>
          </ac:grpSpMkLst>
        </pc:grpChg>
      </pc:sldChg>
      <pc:sldChg chg="addSp delSp modSp add modAnim">
        <pc:chgData name="Shri Bhupathi" userId="e41c00d7-018b-4b07-8242-ccadeb427c26" providerId="ADAL" clId="{053854B7-8DC1-4A14-829B-AF4CC67FB0C3}" dt="2019-12-09T02:07:42.700" v="7098" actId="20577"/>
        <pc:sldMkLst>
          <pc:docMk/>
          <pc:sldMk cId="1152433244" sldId="10506"/>
        </pc:sldMkLst>
        <pc:spChg chg="mod">
          <ac:chgData name="Shri Bhupathi" userId="e41c00d7-018b-4b07-8242-ccadeb427c26" providerId="ADAL" clId="{053854B7-8DC1-4A14-829B-AF4CC67FB0C3}" dt="2019-12-09T02:03:05.078" v="6869" actId="20577"/>
          <ac:spMkLst>
            <pc:docMk/>
            <pc:sldMk cId="1152433244" sldId="10506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07:42.700" v="7098" actId="20577"/>
          <ac:spMkLst>
            <pc:docMk/>
            <pc:sldMk cId="1152433244" sldId="10506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19" creationId="{A1744EF4-E6E8-40DF-835D-4C6188370E33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21" creationId="{12C15067-0C3B-4760-AE20-E380EFAF76A1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35" creationId="{B9554117-D6CC-4BC8-9FF4-489FA91CC782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36" creationId="{E4F16C91-DF19-4865-9A98-53FE23BE31CB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37" creationId="{11AB3D80-5FC9-4D95-B94A-65105587D817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38" creationId="{90BC3BE3-B81A-4303-8D39-03171FA16905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39" creationId="{4BD4A6E8-D0EF-4FA6-A478-4BB38C23F97F}"/>
          </ac:spMkLst>
        </pc:spChg>
        <pc:spChg chg="del">
          <ac:chgData name="Shri Bhupathi" userId="e41c00d7-018b-4b07-8242-ccadeb427c26" providerId="ADAL" clId="{053854B7-8DC1-4A14-829B-AF4CC67FB0C3}" dt="2019-12-09T02:02:51.585" v="6849" actId="478"/>
          <ac:spMkLst>
            <pc:docMk/>
            <pc:sldMk cId="1152433244" sldId="10506"/>
            <ac:spMk id="49" creationId="{AEA9E5D2-F20D-4615-80F2-879B8F86B07F}"/>
          </ac:spMkLst>
        </pc:spChg>
        <pc:spChg chg="add">
          <ac:chgData name="Shri Bhupathi" userId="e41c00d7-018b-4b07-8242-ccadeb427c26" providerId="ADAL" clId="{053854B7-8DC1-4A14-829B-AF4CC67FB0C3}" dt="2019-12-09T02:02:59.869" v="6850"/>
          <ac:spMkLst>
            <pc:docMk/>
            <pc:sldMk cId="1152433244" sldId="10506"/>
            <ac:spMk id="105" creationId="{114AD931-4C99-4212-9F67-E06C02C606BD}"/>
          </ac:spMkLst>
        </pc:spChg>
        <pc:spChg chg="add">
          <ac:chgData name="Shri Bhupathi" userId="e41c00d7-018b-4b07-8242-ccadeb427c26" providerId="ADAL" clId="{053854B7-8DC1-4A14-829B-AF4CC67FB0C3}" dt="2019-12-09T02:02:59.869" v="6850"/>
          <ac:spMkLst>
            <pc:docMk/>
            <pc:sldMk cId="1152433244" sldId="10506"/>
            <ac:spMk id="106" creationId="{211EB042-8D9C-479E-AC8E-951CE85B9B3A}"/>
          </ac:spMkLst>
        </pc:spChg>
        <pc:spChg chg="add">
          <ac:chgData name="Shri Bhupathi" userId="e41c00d7-018b-4b07-8242-ccadeb427c26" providerId="ADAL" clId="{053854B7-8DC1-4A14-829B-AF4CC67FB0C3}" dt="2019-12-09T02:02:59.869" v="6850"/>
          <ac:spMkLst>
            <pc:docMk/>
            <pc:sldMk cId="1152433244" sldId="10506"/>
            <ac:spMk id="107" creationId="{0A0EF9F3-04F4-4628-A43F-823549AEB579}"/>
          </ac:spMkLst>
        </pc:spChg>
        <pc:spChg chg="add">
          <ac:chgData name="Shri Bhupathi" userId="e41c00d7-018b-4b07-8242-ccadeb427c26" providerId="ADAL" clId="{053854B7-8DC1-4A14-829B-AF4CC67FB0C3}" dt="2019-12-09T02:02:59.869" v="6850"/>
          <ac:spMkLst>
            <pc:docMk/>
            <pc:sldMk cId="1152433244" sldId="10506"/>
            <ac:spMk id="108" creationId="{AC15E96A-3A15-4930-A79A-18CB400ACBDD}"/>
          </ac:spMkLst>
        </pc:spChg>
        <pc:grpChg chg="del">
          <ac:chgData name="Shri Bhupathi" userId="e41c00d7-018b-4b07-8242-ccadeb427c26" providerId="ADAL" clId="{053854B7-8DC1-4A14-829B-AF4CC67FB0C3}" dt="2019-12-09T02:02:51.585" v="6849" actId="478"/>
          <ac:grpSpMkLst>
            <pc:docMk/>
            <pc:sldMk cId="1152433244" sldId="10506"/>
            <ac:grpSpMk id="40" creationId="{B3821065-BB61-4364-8BAC-9A6377029BD0}"/>
          </ac:grpSpMkLst>
        </pc:grpChg>
        <pc:grpChg chg="del">
          <ac:chgData name="Shri Bhupathi" userId="e41c00d7-018b-4b07-8242-ccadeb427c26" providerId="ADAL" clId="{053854B7-8DC1-4A14-829B-AF4CC67FB0C3}" dt="2019-12-09T02:02:51.585" v="6849" actId="478"/>
          <ac:grpSpMkLst>
            <pc:docMk/>
            <pc:sldMk cId="1152433244" sldId="10506"/>
            <ac:grpSpMk id="43" creationId="{DE014916-3F96-4B72-A860-F6C72FC0D581}"/>
          </ac:grpSpMkLst>
        </pc:grpChg>
        <pc:grpChg chg="del">
          <ac:chgData name="Shri Bhupathi" userId="e41c00d7-018b-4b07-8242-ccadeb427c26" providerId="ADAL" clId="{053854B7-8DC1-4A14-829B-AF4CC67FB0C3}" dt="2019-12-09T02:02:51.585" v="6849" actId="478"/>
          <ac:grpSpMkLst>
            <pc:docMk/>
            <pc:sldMk cId="1152433244" sldId="10506"/>
            <ac:grpSpMk id="46" creationId="{D72486FE-4011-4815-835E-B439EBA008A0}"/>
          </ac:grpSpMkLst>
        </pc:grpChg>
        <pc:grpChg chg="del">
          <ac:chgData name="Shri Bhupathi" userId="e41c00d7-018b-4b07-8242-ccadeb427c26" providerId="ADAL" clId="{053854B7-8DC1-4A14-829B-AF4CC67FB0C3}" dt="2019-12-09T02:02:51.585" v="6849" actId="478"/>
          <ac:grpSpMkLst>
            <pc:docMk/>
            <pc:sldMk cId="1152433244" sldId="10506"/>
            <ac:grpSpMk id="50" creationId="{CDD58CBE-60A2-476D-B60E-695F43D614AE}"/>
          </ac:grpSpMkLst>
        </pc:grpChg>
        <pc:grpChg chg="add">
          <ac:chgData name="Shri Bhupathi" userId="e41c00d7-018b-4b07-8242-ccadeb427c26" providerId="ADAL" clId="{053854B7-8DC1-4A14-829B-AF4CC67FB0C3}" dt="2019-12-09T02:02:59.869" v="6850"/>
          <ac:grpSpMkLst>
            <pc:docMk/>
            <pc:sldMk cId="1152433244" sldId="10506"/>
            <ac:grpSpMk id="51" creationId="{7087EEA3-9747-4738-8113-091AD51293BB}"/>
          </ac:grpSpMkLst>
        </pc:grpChg>
        <pc:grpChg chg="del">
          <ac:chgData name="Shri Bhupathi" userId="e41c00d7-018b-4b07-8242-ccadeb427c26" providerId="ADAL" clId="{053854B7-8DC1-4A14-829B-AF4CC67FB0C3}" dt="2019-12-09T02:02:51.585" v="6849" actId="478"/>
          <ac:grpSpMkLst>
            <pc:docMk/>
            <pc:sldMk cId="1152433244" sldId="10506"/>
            <ac:grpSpMk id="66" creationId="{96A7C1A9-3ABF-42C2-8131-A5B4AB7923BE}"/>
          </ac:grpSpMkLst>
        </pc:grpChg>
        <pc:grpChg chg="add">
          <ac:chgData name="Shri Bhupathi" userId="e41c00d7-018b-4b07-8242-ccadeb427c26" providerId="ADAL" clId="{053854B7-8DC1-4A14-829B-AF4CC67FB0C3}" dt="2019-12-09T02:02:59.869" v="6850"/>
          <ac:grpSpMkLst>
            <pc:docMk/>
            <pc:sldMk cId="1152433244" sldId="10506"/>
            <ac:grpSpMk id="87" creationId="{DA54F45B-24EE-4A27-9BEC-422D98D9E8F5}"/>
          </ac:grpSpMkLst>
        </pc:grpChg>
        <pc:grpChg chg="add">
          <ac:chgData name="Shri Bhupathi" userId="e41c00d7-018b-4b07-8242-ccadeb427c26" providerId="ADAL" clId="{053854B7-8DC1-4A14-829B-AF4CC67FB0C3}" dt="2019-12-09T02:02:59.869" v="6850"/>
          <ac:grpSpMkLst>
            <pc:docMk/>
            <pc:sldMk cId="1152433244" sldId="10506"/>
            <ac:grpSpMk id="109" creationId="{766070C8-AD1B-4481-BC27-40440D43B286}"/>
          </ac:grpSpMkLst>
        </pc:grpChg>
        <pc:grpChg chg="add">
          <ac:chgData name="Shri Bhupathi" userId="e41c00d7-018b-4b07-8242-ccadeb427c26" providerId="ADAL" clId="{053854B7-8DC1-4A14-829B-AF4CC67FB0C3}" dt="2019-12-09T02:02:59.869" v="6850"/>
          <ac:grpSpMkLst>
            <pc:docMk/>
            <pc:sldMk cId="1152433244" sldId="10506"/>
            <ac:grpSpMk id="112" creationId="{D4EE6B2A-395D-4DAE-8492-BC4D8623098F}"/>
          </ac:grpSpMkLst>
        </pc:grpChg>
        <pc:grpChg chg="add">
          <ac:chgData name="Shri Bhupathi" userId="e41c00d7-018b-4b07-8242-ccadeb427c26" providerId="ADAL" clId="{053854B7-8DC1-4A14-829B-AF4CC67FB0C3}" dt="2019-12-09T02:02:59.869" v="6850"/>
          <ac:grpSpMkLst>
            <pc:docMk/>
            <pc:sldMk cId="1152433244" sldId="10506"/>
            <ac:grpSpMk id="115" creationId="{9BF16B8F-6C23-4773-9352-7FF852750984}"/>
          </ac:grpSpMkLst>
        </pc:grpChg>
      </pc:sldChg>
      <pc:sldChg chg="addSp delSp modSp add modAnim">
        <pc:chgData name="Shri Bhupathi" userId="e41c00d7-018b-4b07-8242-ccadeb427c26" providerId="ADAL" clId="{053854B7-8DC1-4A14-829B-AF4CC67FB0C3}" dt="2019-12-09T02:08:20.949" v="7194" actId="20577"/>
        <pc:sldMkLst>
          <pc:docMk/>
          <pc:sldMk cId="1580011965" sldId="10507"/>
        </pc:sldMkLst>
        <pc:spChg chg="mod">
          <ac:chgData name="Shri Bhupathi" userId="e41c00d7-018b-4b07-8242-ccadeb427c26" providerId="ADAL" clId="{053854B7-8DC1-4A14-829B-AF4CC67FB0C3}" dt="2019-12-09T02:08:20.949" v="7194" actId="20577"/>
          <ac:spMkLst>
            <pc:docMk/>
            <pc:sldMk cId="1580011965" sldId="10507"/>
            <ac:spMk id="3" creationId="{4306056B-13B8-4A4A-B8ED-F9AB0A8E22A0}"/>
          </ac:spMkLst>
        </pc:spChg>
        <pc:spChg chg="add mod">
          <ac:chgData name="Shri Bhupathi" userId="e41c00d7-018b-4b07-8242-ccadeb427c26" providerId="ADAL" clId="{053854B7-8DC1-4A14-829B-AF4CC67FB0C3}" dt="2019-12-09T02:07:59.413" v="7140" actId="1036"/>
          <ac:spMkLst>
            <pc:docMk/>
            <pc:sldMk cId="1580011965" sldId="10507"/>
            <ac:spMk id="43" creationId="{D45FF27A-2289-42B1-B44B-4AF70DFE0688}"/>
          </ac:spMkLst>
        </pc:spChg>
        <pc:spChg chg="add mod">
          <ac:chgData name="Shri Bhupathi" userId="e41c00d7-018b-4b07-8242-ccadeb427c26" providerId="ADAL" clId="{053854B7-8DC1-4A14-829B-AF4CC67FB0C3}" dt="2019-12-09T02:08:08.543" v="7152" actId="1036"/>
          <ac:spMkLst>
            <pc:docMk/>
            <pc:sldMk cId="1580011965" sldId="10507"/>
            <ac:spMk id="44" creationId="{8EC18A69-1E45-43B4-B22F-49DB9E63DF71}"/>
          </ac:spMkLst>
        </pc:spChg>
        <pc:spChg chg="add mod">
          <ac:chgData name="Shri Bhupathi" userId="e41c00d7-018b-4b07-8242-ccadeb427c26" providerId="ADAL" clId="{053854B7-8DC1-4A14-829B-AF4CC67FB0C3}" dt="2019-12-09T02:08:08.543" v="7152" actId="1036"/>
          <ac:spMkLst>
            <pc:docMk/>
            <pc:sldMk cId="1580011965" sldId="10507"/>
            <ac:spMk id="45" creationId="{E89193A3-2D9D-4E06-83BC-E46CC8D23801}"/>
          </ac:spMkLst>
        </pc:spChg>
        <pc:spChg chg="add">
          <ac:chgData name="Shri Bhupathi" userId="e41c00d7-018b-4b07-8242-ccadeb427c26" providerId="ADAL" clId="{053854B7-8DC1-4A14-829B-AF4CC67FB0C3}" dt="2019-12-09T02:04:02.245" v="6874"/>
          <ac:spMkLst>
            <pc:docMk/>
            <pc:sldMk cId="1580011965" sldId="10507"/>
            <ac:spMk id="54" creationId="{E07EDD77-6CA5-42BE-9256-74BB9DF7F2BD}"/>
          </ac:spMkLst>
        </pc:spChg>
        <pc:spChg chg="add">
          <ac:chgData name="Shri Bhupathi" userId="e41c00d7-018b-4b07-8242-ccadeb427c26" providerId="ADAL" clId="{053854B7-8DC1-4A14-829B-AF4CC67FB0C3}" dt="2019-12-09T02:04:02.245" v="6874"/>
          <ac:spMkLst>
            <pc:docMk/>
            <pc:sldMk cId="1580011965" sldId="10507"/>
            <ac:spMk id="55" creationId="{AB07A7CD-ADEA-4304-9D48-EB51494515E7}"/>
          </ac:spMkLst>
        </pc:spChg>
        <pc:spChg chg="add">
          <ac:chgData name="Shri Bhupathi" userId="e41c00d7-018b-4b07-8242-ccadeb427c26" providerId="ADAL" clId="{053854B7-8DC1-4A14-829B-AF4CC67FB0C3}" dt="2019-12-09T02:04:02.245" v="6874"/>
          <ac:spMkLst>
            <pc:docMk/>
            <pc:sldMk cId="1580011965" sldId="10507"/>
            <ac:spMk id="56" creationId="{6BD44B17-977F-4607-9A94-D58E2053FC93}"/>
          </ac:spMkLst>
        </pc:spChg>
        <pc:spChg chg="add">
          <ac:chgData name="Shri Bhupathi" userId="e41c00d7-018b-4b07-8242-ccadeb427c26" providerId="ADAL" clId="{053854B7-8DC1-4A14-829B-AF4CC67FB0C3}" dt="2019-12-09T02:04:02.245" v="6874"/>
          <ac:spMkLst>
            <pc:docMk/>
            <pc:sldMk cId="1580011965" sldId="10507"/>
            <ac:spMk id="57" creationId="{A6420127-6230-46DE-B502-603E2AD3CD66}"/>
          </ac:spMkLst>
        </pc:spChg>
        <pc:spChg chg="del">
          <ac:chgData name="Shri Bhupathi" userId="e41c00d7-018b-4b07-8242-ccadeb427c26" providerId="ADAL" clId="{053854B7-8DC1-4A14-829B-AF4CC67FB0C3}" dt="2019-12-09T02:03:52.312" v="6873" actId="478"/>
          <ac:spMkLst>
            <pc:docMk/>
            <pc:sldMk cId="1580011965" sldId="10507"/>
            <ac:spMk id="105" creationId="{114AD931-4C99-4212-9F67-E06C02C606BD}"/>
          </ac:spMkLst>
        </pc:spChg>
        <pc:spChg chg="del">
          <ac:chgData name="Shri Bhupathi" userId="e41c00d7-018b-4b07-8242-ccadeb427c26" providerId="ADAL" clId="{053854B7-8DC1-4A14-829B-AF4CC67FB0C3}" dt="2019-12-09T02:03:52.312" v="6873" actId="478"/>
          <ac:spMkLst>
            <pc:docMk/>
            <pc:sldMk cId="1580011965" sldId="10507"/>
            <ac:spMk id="106" creationId="{211EB042-8D9C-479E-AC8E-951CE85B9B3A}"/>
          </ac:spMkLst>
        </pc:spChg>
        <pc:spChg chg="del">
          <ac:chgData name="Shri Bhupathi" userId="e41c00d7-018b-4b07-8242-ccadeb427c26" providerId="ADAL" clId="{053854B7-8DC1-4A14-829B-AF4CC67FB0C3}" dt="2019-12-09T02:03:52.312" v="6873" actId="478"/>
          <ac:spMkLst>
            <pc:docMk/>
            <pc:sldMk cId="1580011965" sldId="10507"/>
            <ac:spMk id="107" creationId="{0A0EF9F3-04F4-4628-A43F-823549AEB579}"/>
          </ac:spMkLst>
        </pc:spChg>
        <pc:spChg chg="del">
          <ac:chgData name="Shri Bhupathi" userId="e41c00d7-018b-4b07-8242-ccadeb427c26" providerId="ADAL" clId="{053854B7-8DC1-4A14-829B-AF4CC67FB0C3}" dt="2019-12-09T02:03:52.312" v="6873" actId="478"/>
          <ac:spMkLst>
            <pc:docMk/>
            <pc:sldMk cId="1580011965" sldId="10507"/>
            <ac:spMk id="108" creationId="{AC15E96A-3A15-4930-A79A-18CB400ACBDD}"/>
          </ac:spMkLst>
        </pc:spChg>
        <pc:grpChg chg="add mod">
          <ac:chgData name="Shri Bhupathi" userId="e41c00d7-018b-4b07-8242-ccadeb427c26" providerId="ADAL" clId="{053854B7-8DC1-4A14-829B-AF4CC67FB0C3}" dt="2019-12-09T02:07:59.413" v="7140" actId="1036"/>
          <ac:grpSpMkLst>
            <pc:docMk/>
            <pc:sldMk cId="1580011965" sldId="10507"/>
            <ac:grpSpMk id="46" creationId="{91F2379C-DD48-4D82-9481-1FEFAC727DD0}"/>
          </ac:grpSpMkLst>
        </pc:grpChg>
        <pc:grpChg chg="add mod">
          <ac:chgData name="Shri Bhupathi" userId="e41c00d7-018b-4b07-8242-ccadeb427c26" providerId="ADAL" clId="{053854B7-8DC1-4A14-829B-AF4CC67FB0C3}" dt="2019-12-09T02:07:59.413" v="7140" actId="1036"/>
          <ac:grpSpMkLst>
            <pc:docMk/>
            <pc:sldMk cId="1580011965" sldId="10507"/>
            <ac:grpSpMk id="49" creationId="{661BFC19-1CA8-41B4-AB0A-BEBD03B531E2}"/>
          </ac:grpSpMkLst>
        </pc:grpChg>
        <pc:grpChg chg="del">
          <ac:chgData name="Shri Bhupathi" userId="e41c00d7-018b-4b07-8242-ccadeb427c26" providerId="ADAL" clId="{053854B7-8DC1-4A14-829B-AF4CC67FB0C3}" dt="2019-12-09T02:03:52.312" v="6873" actId="478"/>
          <ac:grpSpMkLst>
            <pc:docMk/>
            <pc:sldMk cId="1580011965" sldId="10507"/>
            <ac:grpSpMk id="51" creationId="{7087EEA3-9747-4738-8113-091AD51293BB}"/>
          </ac:grpSpMkLst>
        </pc:grpChg>
        <pc:grpChg chg="add">
          <ac:chgData name="Shri Bhupathi" userId="e41c00d7-018b-4b07-8242-ccadeb427c26" providerId="ADAL" clId="{053854B7-8DC1-4A14-829B-AF4CC67FB0C3}" dt="2019-12-09T02:04:02.245" v="6874"/>
          <ac:grpSpMkLst>
            <pc:docMk/>
            <pc:sldMk cId="1580011965" sldId="10507"/>
            <ac:grpSpMk id="58" creationId="{F5888E3B-862E-42DF-AE43-DA2084A232D7}"/>
          </ac:grpSpMkLst>
        </pc:grpChg>
        <pc:grpChg chg="add">
          <ac:chgData name="Shri Bhupathi" userId="e41c00d7-018b-4b07-8242-ccadeb427c26" providerId="ADAL" clId="{053854B7-8DC1-4A14-829B-AF4CC67FB0C3}" dt="2019-12-09T02:04:02.245" v="6874"/>
          <ac:grpSpMkLst>
            <pc:docMk/>
            <pc:sldMk cId="1580011965" sldId="10507"/>
            <ac:grpSpMk id="61" creationId="{9A853AF4-CABF-4830-B078-946FB91F835E}"/>
          </ac:grpSpMkLst>
        </pc:grpChg>
        <pc:grpChg chg="add">
          <ac:chgData name="Shri Bhupathi" userId="e41c00d7-018b-4b07-8242-ccadeb427c26" providerId="ADAL" clId="{053854B7-8DC1-4A14-829B-AF4CC67FB0C3}" dt="2019-12-09T02:04:02.245" v="6874"/>
          <ac:grpSpMkLst>
            <pc:docMk/>
            <pc:sldMk cId="1580011965" sldId="10507"/>
            <ac:grpSpMk id="64" creationId="{E5F8E7EB-839D-453A-9EC5-9A4DDB362878}"/>
          </ac:grpSpMkLst>
        </pc:grpChg>
        <pc:grpChg chg="del">
          <ac:chgData name="Shri Bhupathi" userId="e41c00d7-018b-4b07-8242-ccadeb427c26" providerId="ADAL" clId="{053854B7-8DC1-4A14-829B-AF4CC67FB0C3}" dt="2019-12-09T02:03:52.312" v="6873" actId="478"/>
          <ac:grpSpMkLst>
            <pc:docMk/>
            <pc:sldMk cId="1580011965" sldId="10507"/>
            <ac:grpSpMk id="87" creationId="{DA54F45B-24EE-4A27-9BEC-422D98D9E8F5}"/>
          </ac:grpSpMkLst>
        </pc:grpChg>
        <pc:grpChg chg="del">
          <ac:chgData name="Shri Bhupathi" userId="e41c00d7-018b-4b07-8242-ccadeb427c26" providerId="ADAL" clId="{053854B7-8DC1-4A14-829B-AF4CC67FB0C3}" dt="2019-12-09T02:03:52.312" v="6873" actId="478"/>
          <ac:grpSpMkLst>
            <pc:docMk/>
            <pc:sldMk cId="1580011965" sldId="10507"/>
            <ac:grpSpMk id="109" creationId="{766070C8-AD1B-4481-BC27-40440D43B286}"/>
          </ac:grpSpMkLst>
        </pc:grpChg>
        <pc:grpChg chg="del">
          <ac:chgData name="Shri Bhupathi" userId="e41c00d7-018b-4b07-8242-ccadeb427c26" providerId="ADAL" clId="{053854B7-8DC1-4A14-829B-AF4CC67FB0C3}" dt="2019-12-09T02:03:52.312" v="6873" actId="478"/>
          <ac:grpSpMkLst>
            <pc:docMk/>
            <pc:sldMk cId="1580011965" sldId="10507"/>
            <ac:grpSpMk id="112" creationId="{D4EE6B2A-395D-4DAE-8492-BC4D8623098F}"/>
          </ac:grpSpMkLst>
        </pc:grpChg>
        <pc:grpChg chg="del">
          <ac:chgData name="Shri Bhupathi" userId="e41c00d7-018b-4b07-8242-ccadeb427c26" providerId="ADAL" clId="{053854B7-8DC1-4A14-829B-AF4CC67FB0C3}" dt="2019-12-09T02:03:52.312" v="6873" actId="478"/>
          <ac:grpSpMkLst>
            <pc:docMk/>
            <pc:sldMk cId="1580011965" sldId="10507"/>
            <ac:grpSpMk id="115" creationId="{9BF16B8F-6C23-4773-9352-7FF852750984}"/>
          </ac:grpSpMkLst>
        </pc:grpChg>
      </pc:sldChg>
      <pc:sldChg chg="addSp delSp modSp add modAnim">
        <pc:chgData name="Shri Bhupathi" userId="e41c00d7-018b-4b07-8242-ccadeb427c26" providerId="ADAL" clId="{053854B7-8DC1-4A14-829B-AF4CC67FB0C3}" dt="2019-12-09T02:37:58.438" v="7507"/>
        <pc:sldMkLst>
          <pc:docMk/>
          <pc:sldMk cId="1211289822" sldId="10508"/>
        </pc:sldMkLst>
        <pc:spChg chg="mod">
          <ac:chgData name="Shri Bhupathi" userId="e41c00d7-018b-4b07-8242-ccadeb427c26" providerId="ADAL" clId="{053854B7-8DC1-4A14-829B-AF4CC67FB0C3}" dt="2019-12-09T02:04:54.286" v="6903" actId="20577"/>
          <ac:spMkLst>
            <pc:docMk/>
            <pc:sldMk cId="1211289822" sldId="10508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05:00.494" v="6929" actId="20577"/>
          <ac:spMkLst>
            <pc:docMk/>
            <pc:sldMk cId="1211289822" sldId="10508"/>
            <ac:spMk id="3" creationId="{4306056B-13B8-4A4A-B8ED-F9AB0A8E22A0}"/>
          </ac:spMkLst>
        </pc:spChg>
        <pc:spChg chg="add">
          <ac:chgData name="Shri Bhupathi" userId="e41c00d7-018b-4b07-8242-ccadeb427c26" providerId="ADAL" clId="{053854B7-8DC1-4A14-829B-AF4CC67FB0C3}" dt="2019-12-09T02:04:44.663" v="6878"/>
          <ac:spMkLst>
            <pc:docMk/>
            <pc:sldMk cId="1211289822" sldId="10508"/>
            <ac:spMk id="26" creationId="{63A8714E-5DB1-46F3-9761-019D0E4986C0}"/>
          </ac:spMkLst>
        </pc:spChg>
        <pc:spChg chg="add">
          <ac:chgData name="Shri Bhupathi" userId="e41c00d7-018b-4b07-8242-ccadeb427c26" providerId="ADAL" clId="{053854B7-8DC1-4A14-829B-AF4CC67FB0C3}" dt="2019-12-09T02:04:44.663" v="6878"/>
          <ac:spMkLst>
            <pc:docMk/>
            <pc:sldMk cId="1211289822" sldId="10508"/>
            <ac:spMk id="27" creationId="{48CA8CF7-3660-44E8-A024-4D6CF5F8997F}"/>
          </ac:spMkLst>
        </pc:spChg>
        <pc:spChg chg="add">
          <ac:chgData name="Shri Bhupathi" userId="e41c00d7-018b-4b07-8242-ccadeb427c26" providerId="ADAL" clId="{053854B7-8DC1-4A14-829B-AF4CC67FB0C3}" dt="2019-12-09T02:04:44.663" v="6878"/>
          <ac:spMkLst>
            <pc:docMk/>
            <pc:sldMk cId="1211289822" sldId="10508"/>
            <ac:spMk id="28" creationId="{C4466F0A-35F1-4D1A-AB60-3EFC7EF14CF0}"/>
          </ac:spMkLst>
        </pc:spChg>
        <pc:spChg chg="add">
          <ac:chgData name="Shri Bhupathi" userId="e41c00d7-018b-4b07-8242-ccadeb427c26" providerId="ADAL" clId="{053854B7-8DC1-4A14-829B-AF4CC67FB0C3}" dt="2019-12-09T02:04:44.663" v="6878"/>
          <ac:spMkLst>
            <pc:docMk/>
            <pc:sldMk cId="1211289822" sldId="10508"/>
            <ac:spMk id="29" creationId="{01380522-6EEA-4061-8DBB-E047744F8886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43" creationId="{D45FF27A-2289-42B1-B44B-4AF70DFE0688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44" creationId="{8EC18A69-1E45-43B4-B22F-49DB9E63DF71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45" creationId="{E89193A3-2D9D-4E06-83BC-E46CC8D23801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54" creationId="{E07EDD77-6CA5-42BE-9256-74BB9DF7F2BD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55" creationId="{AB07A7CD-ADEA-4304-9D48-EB51494515E7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56" creationId="{6BD44B17-977F-4607-9A94-D58E2053FC93}"/>
          </ac:spMkLst>
        </pc:spChg>
        <pc:spChg chg="del">
          <ac:chgData name="Shri Bhupathi" userId="e41c00d7-018b-4b07-8242-ccadeb427c26" providerId="ADAL" clId="{053854B7-8DC1-4A14-829B-AF4CC67FB0C3}" dt="2019-12-09T02:04:36.472" v="6877" actId="478"/>
          <ac:spMkLst>
            <pc:docMk/>
            <pc:sldMk cId="1211289822" sldId="10508"/>
            <ac:spMk id="57" creationId="{A6420127-6230-46DE-B502-603E2AD3CD66}"/>
          </ac:spMkLst>
        </pc:s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30" creationId="{D7EA0205-1FFC-406B-ACF5-92A81F64965D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33" creationId="{5009CBED-1C33-481E-BC1B-4C719AE00963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36" creationId="{C7A1219F-C5B7-459A-8AB4-262E1C314C2D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39" creationId="{D5BAD811-1F1F-4C32-AC12-4018BE0CACE6}"/>
          </ac:grpSpMkLst>
        </pc:grpChg>
        <pc:grpChg chg="del">
          <ac:chgData name="Shri Bhupathi" userId="e41c00d7-018b-4b07-8242-ccadeb427c26" providerId="ADAL" clId="{053854B7-8DC1-4A14-829B-AF4CC67FB0C3}" dt="2019-12-09T02:04:36.472" v="6877" actId="478"/>
          <ac:grpSpMkLst>
            <pc:docMk/>
            <pc:sldMk cId="1211289822" sldId="10508"/>
            <ac:grpSpMk id="46" creationId="{91F2379C-DD48-4D82-9481-1FEFAC727DD0}"/>
          </ac:grpSpMkLst>
        </pc:grpChg>
        <pc:grpChg chg="del">
          <ac:chgData name="Shri Bhupathi" userId="e41c00d7-018b-4b07-8242-ccadeb427c26" providerId="ADAL" clId="{053854B7-8DC1-4A14-829B-AF4CC67FB0C3}" dt="2019-12-09T02:04:36.472" v="6877" actId="478"/>
          <ac:grpSpMkLst>
            <pc:docMk/>
            <pc:sldMk cId="1211289822" sldId="10508"/>
            <ac:grpSpMk id="49" creationId="{661BFC19-1CA8-41B4-AB0A-BEBD03B531E2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51" creationId="{977F2B9A-342C-4F44-A7BC-F91BCDEF3FA0}"/>
          </ac:grpSpMkLst>
        </pc:grpChg>
        <pc:grpChg chg="del">
          <ac:chgData name="Shri Bhupathi" userId="e41c00d7-018b-4b07-8242-ccadeb427c26" providerId="ADAL" clId="{053854B7-8DC1-4A14-829B-AF4CC67FB0C3}" dt="2019-12-09T02:04:36.472" v="6877" actId="478"/>
          <ac:grpSpMkLst>
            <pc:docMk/>
            <pc:sldMk cId="1211289822" sldId="10508"/>
            <ac:grpSpMk id="58" creationId="{F5888E3B-862E-42DF-AE43-DA2084A232D7}"/>
          </ac:grpSpMkLst>
        </pc:grpChg>
        <pc:grpChg chg="del">
          <ac:chgData name="Shri Bhupathi" userId="e41c00d7-018b-4b07-8242-ccadeb427c26" providerId="ADAL" clId="{053854B7-8DC1-4A14-829B-AF4CC67FB0C3}" dt="2019-12-09T02:04:36.472" v="6877" actId="478"/>
          <ac:grpSpMkLst>
            <pc:docMk/>
            <pc:sldMk cId="1211289822" sldId="10508"/>
            <ac:grpSpMk id="61" creationId="{9A853AF4-CABF-4830-B078-946FB91F835E}"/>
          </ac:grpSpMkLst>
        </pc:grpChg>
        <pc:grpChg chg="del">
          <ac:chgData name="Shri Bhupathi" userId="e41c00d7-018b-4b07-8242-ccadeb427c26" providerId="ADAL" clId="{053854B7-8DC1-4A14-829B-AF4CC67FB0C3}" dt="2019-12-09T02:04:36.472" v="6877" actId="478"/>
          <ac:grpSpMkLst>
            <pc:docMk/>
            <pc:sldMk cId="1211289822" sldId="10508"/>
            <ac:grpSpMk id="64" creationId="{E5F8E7EB-839D-453A-9EC5-9A4DDB362878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71" creationId="{AED6D64E-FA93-4771-8F65-B89EBBDA1EB6}"/>
          </ac:grpSpMkLst>
        </pc:grpChg>
        <pc:grpChg chg="add">
          <ac:chgData name="Shri Bhupathi" userId="e41c00d7-018b-4b07-8242-ccadeb427c26" providerId="ADAL" clId="{053854B7-8DC1-4A14-829B-AF4CC67FB0C3}" dt="2019-12-09T02:04:44.663" v="6878"/>
          <ac:grpSpMkLst>
            <pc:docMk/>
            <pc:sldMk cId="1211289822" sldId="10508"/>
            <ac:grpSpMk id="89" creationId="{78664008-08E1-473B-8EE5-A7471DD2F023}"/>
          </ac:grpSpMkLst>
        </pc:grpChg>
        <pc:picChg chg="add del">
          <ac:chgData name="Shri Bhupathi" userId="e41c00d7-018b-4b07-8242-ccadeb427c26" providerId="ADAL" clId="{053854B7-8DC1-4A14-829B-AF4CC67FB0C3}" dt="2019-12-09T02:37:58.438" v="7507"/>
          <ac:picMkLst>
            <pc:docMk/>
            <pc:sldMk cId="1211289822" sldId="10508"/>
            <ac:picMk id="3074" creationId="{FA58F6CA-4CE1-4288-A9F8-60A2E1647DFF}"/>
          </ac:picMkLst>
        </pc:picChg>
      </pc:sldChg>
      <pc:sldChg chg="addSp delSp modSp add modAnim">
        <pc:chgData name="Shri Bhupathi" userId="e41c00d7-018b-4b07-8242-ccadeb427c26" providerId="ADAL" clId="{053854B7-8DC1-4A14-829B-AF4CC67FB0C3}" dt="2019-12-09T02:05:49.214" v="7000" actId="20577"/>
        <pc:sldMkLst>
          <pc:docMk/>
          <pc:sldMk cId="4260532004" sldId="10509"/>
        </pc:sldMkLst>
        <pc:spChg chg="mod">
          <ac:chgData name="Shri Bhupathi" userId="e41c00d7-018b-4b07-8242-ccadeb427c26" providerId="ADAL" clId="{053854B7-8DC1-4A14-829B-AF4CC67FB0C3}" dt="2019-12-09T02:05:35.254" v="6952" actId="20577"/>
          <ac:spMkLst>
            <pc:docMk/>
            <pc:sldMk cId="4260532004" sldId="10509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05:49.214" v="7000" actId="20577"/>
          <ac:spMkLst>
            <pc:docMk/>
            <pc:sldMk cId="4260532004" sldId="10509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9T02:05:20.944" v="6932" actId="478"/>
          <ac:spMkLst>
            <pc:docMk/>
            <pc:sldMk cId="4260532004" sldId="10509"/>
            <ac:spMk id="26" creationId="{63A8714E-5DB1-46F3-9761-019D0E4986C0}"/>
          </ac:spMkLst>
        </pc:spChg>
        <pc:spChg chg="del">
          <ac:chgData name="Shri Bhupathi" userId="e41c00d7-018b-4b07-8242-ccadeb427c26" providerId="ADAL" clId="{053854B7-8DC1-4A14-829B-AF4CC67FB0C3}" dt="2019-12-09T02:05:20.944" v="6932" actId="478"/>
          <ac:spMkLst>
            <pc:docMk/>
            <pc:sldMk cId="4260532004" sldId="10509"/>
            <ac:spMk id="27" creationId="{48CA8CF7-3660-44E8-A024-4D6CF5F8997F}"/>
          </ac:spMkLst>
        </pc:spChg>
        <pc:spChg chg="del">
          <ac:chgData name="Shri Bhupathi" userId="e41c00d7-018b-4b07-8242-ccadeb427c26" providerId="ADAL" clId="{053854B7-8DC1-4A14-829B-AF4CC67FB0C3}" dt="2019-12-09T02:05:20.944" v="6932" actId="478"/>
          <ac:spMkLst>
            <pc:docMk/>
            <pc:sldMk cId="4260532004" sldId="10509"/>
            <ac:spMk id="28" creationId="{C4466F0A-35F1-4D1A-AB60-3EFC7EF14CF0}"/>
          </ac:spMkLst>
        </pc:spChg>
        <pc:spChg chg="del">
          <ac:chgData name="Shri Bhupathi" userId="e41c00d7-018b-4b07-8242-ccadeb427c26" providerId="ADAL" clId="{053854B7-8DC1-4A14-829B-AF4CC67FB0C3}" dt="2019-12-09T02:05:20.944" v="6932" actId="478"/>
          <ac:spMkLst>
            <pc:docMk/>
            <pc:sldMk cId="4260532004" sldId="10509"/>
            <ac:spMk id="29" creationId="{01380522-6EEA-4061-8DBB-E047744F8886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20" creationId="{8AEB8CE7-DACE-4B26-AEF5-32D99754047F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29" creationId="{AC24713A-03FF-43A8-81FE-7A08BD218257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30" creationId="{9A38A8D3-8197-4B21-86CB-2BEEDDFECF72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31" creationId="{5941E36B-C742-4F21-BF27-2EEA087F0E61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32" creationId="{997B6857-5250-4DE8-BEAE-A67583513507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1" creationId="{A32AA33C-7C0B-424E-8369-0ACE5A48572B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5" creationId="{100F69A5-A7B9-46CD-86B2-9E43CD4B7125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6" creationId="{011F6CD5-39FE-45A6-9380-8CC5E1A47A89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7" creationId="{EDF9444A-9336-460C-A836-C3AF68C867E0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8" creationId="{8D52ACB2-1722-4D42-8EA2-0D2FDC7D0DB3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49" creationId="{4BC782BA-3D6E-47B2-84FB-A983B4E753C4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63" creationId="{B540014E-0E25-4CA6-95D3-DBCBB5CB05C3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64" creationId="{4C10D2D3-16B1-4C7B-BCCC-F94CFBD963F1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65" creationId="{7E4895F3-2525-45E5-BF64-DE35D68FB2F3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66" creationId="{D35AE2E4-1EA9-444D-B24A-E259F6B0494D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67" creationId="{14506CE2-6245-4166-A3AD-A8BD39A05F3B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74" creationId="{F4B36813-E1BE-483B-8C0D-BAB383272863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75" creationId="{0D6E80DE-2CFF-4D89-89DE-A009502F07D0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76" creationId="{4C63E94E-B4E1-4B8B-8D0E-64E7D7254A57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77" creationId="{F6AD0B55-BCE3-4783-8217-478445CC14D8}"/>
          </ac:spMkLst>
        </pc:spChg>
        <pc:spChg chg="add">
          <ac:chgData name="Shri Bhupathi" userId="e41c00d7-018b-4b07-8242-ccadeb427c26" providerId="ADAL" clId="{053854B7-8DC1-4A14-829B-AF4CC67FB0C3}" dt="2019-12-09T02:05:29.009" v="6933"/>
          <ac:spMkLst>
            <pc:docMk/>
            <pc:sldMk cId="4260532004" sldId="10509"/>
            <ac:spMk id="178" creationId="{40A93817-52E7-4992-B568-2E8B9E71F265}"/>
          </ac:spMkLst>
        </pc:s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30" creationId="{D7EA0205-1FFC-406B-ACF5-92A81F64965D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33" creationId="{5009CBED-1C33-481E-BC1B-4C719AE00963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36" creationId="{C7A1219F-C5B7-459A-8AB4-262E1C314C2D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39" creationId="{D5BAD811-1F1F-4C32-AC12-4018BE0CACE6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51" creationId="{977F2B9A-342C-4F44-A7BC-F91BCDEF3FA0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71" creationId="{AED6D64E-FA93-4771-8F65-B89EBBDA1EB6}"/>
          </ac:grpSpMkLst>
        </pc:grpChg>
        <pc:grpChg chg="del">
          <ac:chgData name="Shri Bhupathi" userId="e41c00d7-018b-4b07-8242-ccadeb427c26" providerId="ADAL" clId="{053854B7-8DC1-4A14-829B-AF4CC67FB0C3}" dt="2019-12-09T02:05:20.944" v="6932" actId="478"/>
          <ac:grpSpMkLst>
            <pc:docMk/>
            <pc:sldMk cId="4260532004" sldId="10509"/>
            <ac:grpSpMk id="89" creationId="{78664008-08E1-473B-8EE5-A7471DD2F023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33" creationId="{B2725EDA-0180-44E0-A3BF-6F223E0805A0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42" creationId="{D760C1E5-CFCA-4372-B76C-D2105549EC28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50" creationId="{D8128416-0AD1-4F21-8E0C-FE6D68421890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68" creationId="{4CC9A80E-6152-4B17-8556-3A192B2E0754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79" creationId="{AC69FB5E-9994-47F4-B623-32FC65CB9F6F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82" creationId="{8ED82ECE-2D0D-45A9-A69C-E7B53A9DC599}"/>
          </ac:grpSpMkLst>
        </pc:grpChg>
        <pc:grpChg chg="add">
          <ac:chgData name="Shri Bhupathi" userId="e41c00d7-018b-4b07-8242-ccadeb427c26" providerId="ADAL" clId="{053854B7-8DC1-4A14-829B-AF4CC67FB0C3}" dt="2019-12-09T02:05:29.009" v="6933"/>
          <ac:grpSpMkLst>
            <pc:docMk/>
            <pc:sldMk cId="4260532004" sldId="10509"/>
            <ac:grpSpMk id="185" creationId="{A4D2D8F9-F192-43A0-85BF-3BE2AEA87DCD}"/>
          </ac:grpSpMkLst>
        </pc:grp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1" creationId="{649030D9-5FEE-4F2D-9437-DA22E4FA1B14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2" creationId="{3D22363D-D5F4-4FD2-82ED-06443EA1DDA7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3" creationId="{284BA15F-6B59-49EB-9232-095E617D33A1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4" creationId="{166FFC1D-2E1D-4015-87EB-29E1DD8C1F54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5" creationId="{2342939A-289D-4A5E-AD8F-84BBCFFAC8A5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6" creationId="{CD6DD460-FD59-4BD1-88DD-2A02A8CB70C3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7" creationId="{9DD55930-F735-4B82-8140-DFE468EB5689}"/>
          </ac:cxnSpMkLst>
        </pc:cxnChg>
        <pc:cxnChg chg="add">
          <ac:chgData name="Shri Bhupathi" userId="e41c00d7-018b-4b07-8242-ccadeb427c26" providerId="ADAL" clId="{053854B7-8DC1-4A14-829B-AF4CC67FB0C3}" dt="2019-12-09T02:05:29.009" v="6933"/>
          <ac:cxnSpMkLst>
            <pc:docMk/>
            <pc:sldMk cId="4260532004" sldId="10509"/>
            <ac:cxnSpMk id="128" creationId="{FFAEE908-33A9-4166-9E40-C1EB2244CFB0}"/>
          </ac:cxnSpMkLst>
        </pc:cxnChg>
      </pc:sldChg>
      <pc:sldChg chg="add del">
        <pc:chgData name="Shri Bhupathi" userId="e41c00d7-018b-4b07-8242-ccadeb427c26" providerId="ADAL" clId="{053854B7-8DC1-4A14-829B-AF4CC67FB0C3}" dt="2019-12-09T02:59:34.872" v="8150" actId="47"/>
        <pc:sldMkLst>
          <pc:docMk/>
          <pc:sldMk cId="1956329117" sldId="10510"/>
        </pc:sldMkLst>
      </pc:sldChg>
      <pc:sldChg chg="add del">
        <pc:chgData name="Shri Bhupathi" userId="e41c00d7-018b-4b07-8242-ccadeb427c26" providerId="ADAL" clId="{053854B7-8DC1-4A14-829B-AF4CC67FB0C3}" dt="2019-12-09T02:15:34.734" v="7228" actId="47"/>
        <pc:sldMkLst>
          <pc:docMk/>
          <pc:sldMk cId="56384816" sldId="10511"/>
        </pc:sldMkLst>
      </pc:sldChg>
      <pc:sldChg chg="add del">
        <pc:chgData name="Shri Bhupathi" userId="e41c00d7-018b-4b07-8242-ccadeb427c26" providerId="ADAL" clId="{053854B7-8DC1-4A14-829B-AF4CC67FB0C3}" dt="2019-12-09T02:15:26.603" v="7226"/>
        <pc:sldMkLst>
          <pc:docMk/>
          <pc:sldMk cId="379117071" sldId="10511"/>
        </pc:sldMkLst>
      </pc:sldChg>
      <pc:sldChg chg="add del ord">
        <pc:chgData name="Shri Bhupathi" userId="e41c00d7-018b-4b07-8242-ccadeb427c26" providerId="ADAL" clId="{053854B7-8DC1-4A14-829B-AF4CC67FB0C3}" dt="2019-12-09T02:21:41.671" v="7405" actId="47"/>
        <pc:sldMkLst>
          <pc:docMk/>
          <pc:sldMk cId="620131387" sldId="10511"/>
        </pc:sldMkLst>
      </pc:sldChg>
      <pc:sldChg chg="addSp modSp add">
        <pc:chgData name="Shri Bhupathi" userId="e41c00d7-018b-4b07-8242-ccadeb427c26" providerId="ADAL" clId="{053854B7-8DC1-4A14-829B-AF4CC67FB0C3}" dt="2019-12-09T02:28:35.883" v="7484" actId="208"/>
        <pc:sldMkLst>
          <pc:docMk/>
          <pc:sldMk cId="1934534608" sldId="10511"/>
        </pc:sldMkLst>
        <pc:spChg chg="mod">
          <ac:chgData name="Shri Bhupathi" userId="e41c00d7-018b-4b07-8242-ccadeb427c26" providerId="ADAL" clId="{053854B7-8DC1-4A14-829B-AF4CC67FB0C3}" dt="2019-12-09T02:27:54.590" v="7460" actId="20577"/>
          <ac:spMkLst>
            <pc:docMk/>
            <pc:sldMk cId="1934534608" sldId="10511"/>
            <ac:spMk id="2" creationId="{48E4DB47-97FE-41A2-A813-25630FF179C5}"/>
          </ac:spMkLst>
        </pc:spChg>
        <pc:spChg chg="add mod">
          <ac:chgData name="Shri Bhupathi" userId="e41c00d7-018b-4b07-8242-ccadeb427c26" providerId="ADAL" clId="{053854B7-8DC1-4A14-829B-AF4CC67FB0C3}" dt="2019-12-09T02:28:35.883" v="7484" actId="208"/>
          <ac:spMkLst>
            <pc:docMk/>
            <pc:sldMk cId="1934534608" sldId="10511"/>
            <ac:spMk id="4" creationId="{06F5661E-06F3-410F-BC49-BB7AAAAA2944}"/>
          </ac:spMkLst>
        </pc:spChg>
      </pc:sldChg>
      <pc:sldChg chg="add del">
        <pc:chgData name="Shri Bhupathi" userId="e41c00d7-018b-4b07-8242-ccadeb427c26" providerId="ADAL" clId="{053854B7-8DC1-4A14-829B-AF4CC67FB0C3}" dt="2019-12-09T02:18:00.602" v="7230"/>
        <pc:sldMkLst>
          <pc:docMk/>
          <pc:sldMk cId="1940169410" sldId="10511"/>
        </pc:sldMkLst>
      </pc:sldChg>
      <pc:sldChg chg="addSp delSp modSp add del ord">
        <pc:chgData name="Shri Bhupathi" userId="e41c00d7-018b-4b07-8242-ccadeb427c26" providerId="ADAL" clId="{053854B7-8DC1-4A14-829B-AF4CC67FB0C3}" dt="2019-12-09T02:57:38.669" v="8148" actId="47"/>
        <pc:sldMkLst>
          <pc:docMk/>
          <pc:sldMk cId="2222636675" sldId="10512"/>
        </pc:sldMkLst>
        <pc:spChg chg="mod">
          <ac:chgData name="Shri Bhupathi" userId="e41c00d7-018b-4b07-8242-ccadeb427c26" providerId="ADAL" clId="{053854B7-8DC1-4A14-829B-AF4CC67FB0C3}" dt="2019-12-09T02:31:46.448" v="7503" actId="5793"/>
          <ac:spMkLst>
            <pc:docMk/>
            <pc:sldMk cId="2222636675" sldId="10512"/>
            <ac:spMk id="2" creationId="{48E4DB47-97FE-41A2-A813-25630FF179C5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2" creationId="{1A15F570-C2E5-4076-B05F-B94A956107B8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3" creationId="{14984391-4D09-4B8B-942E-C0463AC309B1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4" creationId="{03492301-6F66-4D08-90B8-6D8C7775DAE0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5" creationId="{A780E289-54B9-4898-9DF9-38684F774F28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6" creationId="{3FB44147-CAE8-424C-94CE-6B281DE2326E}"/>
          </ac:spMkLst>
        </pc:spChg>
        <pc:spChg chg="del">
          <ac:chgData name="Shri Bhupathi" userId="e41c00d7-018b-4b07-8242-ccadeb427c26" providerId="ADAL" clId="{053854B7-8DC1-4A14-829B-AF4CC67FB0C3}" dt="2019-12-09T02:37:25.302" v="7504" actId="478"/>
          <ac:spMkLst>
            <pc:docMk/>
            <pc:sldMk cId="2222636675" sldId="10512"/>
            <ac:spMk id="27" creationId="{B8F04CD1-D2E0-4E31-8EE3-A10FB47EDB8C}"/>
          </ac:spMkLst>
        </pc:spChg>
        <pc:grpChg chg="del">
          <ac:chgData name="Shri Bhupathi" userId="e41c00d7-018b-4b07-8242-ccadeb427c26" providerId="ADAL" clId="{053854B7-8DC1-4A14-829B-AF4CC67FB0C3}" dt="2019-12-09T02:37:25.302" v="7504" actId="478"/>
          <ac:grpSpMkLst>
            <pc:docMk/>
            <pc:sldMk cId="2222636675" sldId="10512"/>
            <ac:grpSpMk id="28" creationId="{8EC6231B-6149-4880-8153-5451F26337BC}"/>
          </ac:grpSpMkLst>
        </pc:grpChg>
        <pc:grpChg chg="del">
          <ac:chgData name="Shri Bhupathi" userId="e41c00d7-018b-4b07-8242-ccadeb427c26" providerId="ADAL" clId="{053854B7-8DC1-4A14-829B-AF4CC67FB0C3}" dt="2019-12-09T02:37:25.302" v="7504" actId="478"/>
          <ac:grpSpMkLst>
            <pc:docMk/>
            <pc:sldMk cId="2222636675" sldId="10512"/>
            <ac:grpSpMk id="31" creationId="{01A6BCEC-CC6B-4171-8271-31FC366D6AFC}"/>
          </ac:grpSpMkLst>
        </pc:grpChg>
        <pc:grpChg chg="del">
          <ac:chgData name="Shri Bhupathi" userId="e41c00d7-018b-4b07-8242-ccadeb427c26" providerId="ADAL" clId="{053854B7-8DC1-4A14-829B-AF4CC67FB0C3}" dt="2019-12-09T02:37:25.302" v="7504" actId="478"/>
          <ac:grpSpMkLst>
            <pc:docMk/>
            <pc:sldMk cId="2222636675" sldId="10512"/>
            <ac:grpSpMk id="34" creationId="{6D50C948-2BD2-420F-BD13-6E35C1D83793}"/>
          </ac:grpSpMkLst>
        </pc:grpChg>
        <pc:picChg chg="add">
          <ac:chgData name="Shri Bhupathi" userId="e41c00d7-018b-4b07-8242-ccadeb427c26" providerId="ADAL" clId="{053854B7-8DC1-4A14-829B-AF4CC67FB0C3}" dt="2019-12-09T02:37:29.470" v="7505"/>
          <ac:picMkLst>
            <pc:docMk/>
            <pc:sldMk cId="2222636675" sldId="10512"/>
            <ac:picMk id="2050" creationId="{C4571E69-F880-4E91-8E65-A2106AB29BF1}"/>
          </ac:picMkLst>
        </pc:picChg>
      </pc:sldChg>
      <pc:sldChg chg="addSp delSp modSp add ord delAnim modAnim">
        <pc:chgData name="Shri Bhupathi" userId="e41c00d7-018b-4b07-8242-ccadeb427c26" providerId="ADAL" clId="{053854B7-8DC1-4A14-829B-AF4CC67FB0C3}" dt="2019-12-09T03:11:18.445" v="8223" actId="20577"/>
        <pc:sldMkLst>
          <pc:docMk/>
          <pc:sldMk cId="355757659" sldId="10513"/>
        </pc:sldMkLst>
        <pc:spChg chg="mod">
          <ac:chgData name="Shri Bhupathi" userId="e41c00d7-018b-4b07-8242-ccadeb427c26" providerId="ADAL" clId="{053854B7-8DC1-4A14-829B-AF4CC67FB0C3}" dt="2019-12-09T03:11:18.445" v="8223" actId="20577"/>
          <ac:spMkLst>
            <pc:docMk/>
            <pc:sldMk cId="355757659" sldId="10513"/>
            <ac:spMk id="2" creationId="{48E4DB47-97FE-41A2-A813-25630FF179C5}"/>
          </ac:spMkLst>
        </pc:spChg>
        <pc:spChg chg="mod">
          <ac:chgData name="Shri Bhupathi" userId="e41c00d7-018b-4b07-8242-ccadeb427c26" providerId="ADAL" clId="{053854B7-8DC1-4A14-829B-AF4CC67FB0C3}" dt="2019-12-09T02:57:32.054" v="8147" actId="20577"/>
          <ac:spMkLst>
            <pc:docMk/>
            <pc:sldMk cId="355757659" sldId="10513"/>
            <ac:spMk id="3" creationId="{4306056B-13B8-4A4A-B8ED-F9AB0A8E22A0}"/>
          </ac:spMkLst>
        </pc:spChg>
        <pc:spChg chg="del">
          <ac:chgData name="Shri Bhupathi" userId="e41c00d7-018b-4b07-8242-ccadeb427c26" providerId="ADAL" clId="{053854B7-8DC1-4A14-829B-AF4CC67FB0C3}" dt="2019-12-09T02:54:06.662" v="8072" actId="478"/>
          <ac:spMkLst>
            <pc:docMk/>
            <pc:sldMk cId="355757659" sldId="10513"/>
            <ac:spMk id="26" creationId="{63A8714E-5DB1-46F3-9761-019D0E4986C0}"/>
          </ac:spMkLst>
        </pc:spChg>
        <pc:spChg chg="del">
          <ac:chgData name="Shri Bhupathi" userId="e41c00d7-018b-4b07-8242-ccadeb427c26" providerId="ADAL" clId="{053854B7-8DC1-4A14-829B-AF4CC67FB0C3}" dt="2019-12-09T02:54:06.662" v="8072" actId="478"/>
          <ac:spMkLst>
            <pc:docMk/>
            <pc:sldMk cId="355757659" sldId="10513"/>
            <ac:spMk id="27" creationId="{48CA8CF7-3660-44E8-A024-4D6CF5F8997F}"/>
          </ac:spMkLst>
        </pc:spChg>
        <pc:spChg chg="del">
          <ac:chgData name="Shri Bhupathi" userId="e41c00d7-018b-4b07-8242-ccadeb427c26" providerId="ADAL" clId="{053854B7-8DC1-4A14-829B-AF4CC67FB0C3}" dt="2019-12-09T02:54:06.662" v="8072" actId="478"/>
          <ac:spMkLst>
            <pc:docMk/>
            <pc:sldMk cId="355757659" sldId="10513"/>
            <ac:spMk id="28" creationId="{C4466F0A-35F1-4D1A-AB60-3EFC7EF14CF0}"/>
          </ac:spMkLst>
        </pc:spChg>
        <pc:spChg chg="del">
          <ac:chgData name="Shri Bhupathi" userId="e41c00d7-018b-4b07-8242-ccadeb427c26" providerId="ADAL" clId="{053854B7-8DC1-4A14-829B-AF4CC67FB0C3}" dt="2019-12-09T02:54:06.662" v="8072" actId="478"/>
          <ac:spMkLst>
            <pc:docMk/>
            <pc:sldMk cId="355757659" sldId="10513"/>
            <ac:spMk id="29" creationId="{01380522-6EEA-4061-8DBB-E047744F8886}"/>
          </ac:spMkLst>
        </pc:spChg>
        <pc:spChg chg="mod topLvl">
          <ac:chgData name="Shri Bhupathi" userId="e41c00d7-018b-4b07-8242-ccadeb427c26" providerId="ADAL" clId="{053854B7-8DC1-4A14-829B-AF4CC67FB0C3}" dt="2019-12-09T02:39:00.115" v="7539" actId="165"/>
          <ac:spMkLst>
            <pc:docMk/>
            <pc:sldMk cId="355757659" sldId="10513"/>
            <ac:spMk id="52" creationId="{2801B201-BF0D-4B81-A7FD-09C2932B85B4}"/>
          </ac:spMkLst>
        </pc:spChg>
        <pc:spChg chg="mod topLvl">
          <ac:chgData name="Shri Bhupathi" userId="e41c00d7-018b-4b07-8242-ccadeb427c26" providerId="ADAL" clId="{053854B7-8DC1-4A14-829B-AF4CC67FB0C3}" dt="2019-12-09T02:43:21.002" v="7677" actId="14100"/>
          <ac:spMkLst>
            <pc:docMk/>
            <pc:sldMk cId="355757659" sldId="10513"/>
            <ac:spMk id="67" creationId="{DCE37590-EA50-43F2-B400-FA272BB5D8B5}"/>
          </ac:spMkLst>
        </pc:spChg>
        <pc:spChg chg="del mod topLvl">
          <ac:chgData name="Shri Bhupathi" userId="e41c00d7-018b-4b07-8242-ccadeb427c26" providerId="ADAL" clId="{053854B7-8DC1-4A14-829B-AF4CC67FB0C3}" dt="2019-12-09T02:40:33.422" v="7547" actId="478"/>
          <ac:spMkLst>
            <pc:docMk/>
            <pc:sldMk cId="355757659" sldId="10513"/>
            <ac:spMk id="68" creationId="{815E4FD8-C045-45D6-9DC9-0FE70B3C79AE}"/>
          </ac:spMkLst>
        </pc:spChg>
        <pc:spChg chg="mod topLvl">
          <ac:chgData name="Shri Bhupathi" userId="e41c00d7-018b-4b07-8242-ccadeb427c26" providerId="ADAL" clId="{053854B7-8DC1-4A14-829B-AF4CC67FB0C3}" dt="2019-12-09T02:48:42.367" v="7941" actId="20577"/>
          <ac:spMkLst>
            <pc:docMk/>
            <pc:sldMk cId="355757659" sldId="10513"/>
            <ac:spMk id="69" creationId="{A0DF2F88-2F84-4DF4-B746-0D476D7946A4}"/>
          </ac:spMkLst>
        </pc:spChg>
        <pc:spChg chg="mod topLvl">
          <ac:chgData name="Shri Bhupathi" userId="e41c00d7-018b-4b07-8242-ccadeb427c26" providerId="ADAL" clId="{053854B7-8DC1-4A14-829B-AF4CC67FB0C3}" dt="2019-12-09T02:39:00.115" v="7539" actId="165"/>
          <ac:spMkLst>
            <pc:docMk/>
            <pc:sldMk cId="355757659" sldId="10513"/>
            <ac:spMk id="70" creationId="{9C62754C-08F6-46E8-BC70-49FDC3ACFC4E}"/>
          </ac:spMkLst>
        </pc:spChg>
        <pc:spChg chg="mod topLvl">
          <ac:chgData name="Shri Bhupathi" userId="e41c00d7-018b-4b07-8242-ccadeb427c26" providerId="ADAL" clId="{053854B7-8DC1-4A14-829B-AF4CC67FB0C3}" dt="2019-12-09T02:44:56.897" v="7680" actId="165"/>
          <ac:spMkLst>
            <pc:docMk/>
            <pc:sldMk cId="355757659" sldId="10513"/>
            <ac:spMk id="72" creationId="{90BB4674-9EF9-4A94-B829-C0DE88D610CD}"/>
          </ac:spMkLst>
        </pc:spChg>
        <pc:spChg chg="mod topLvl">
          <ac:chgData name="Shri Bhupathi" userId="e41c00d7-018b-4b07-8242-ccadeb427c26" providerId="ADAL" clId="{053854B7-8DC1-4A14-829B-AF4CC67FB0C3}" dt="2019-12-09T02:45:33.535" v="7715" actId="20577"/>
          <ac:spMkLst>
            <pc:docMk/>
            <pc:sldMk cId="355757659" sldId="10513"/>
            <ac:spMk id="73" creationId="{BA28A765-E0FC-45A7-AAC0-198B5AD1C65C}"/>
          </ac:spMkLst>
        </pc:spChg>
        <pc:spChg chg="mod topLvl">
          <ac:chgData name="Shri Bhupathi" userId="e41c00d7-018b-4b07-8242-ccadeb427c26" providerId="ADAL" clId="{053854B7-8DC1-4A14-829B-AF4CC67FB0C3}" dt="2019-12-09T02:46:31.744" v="7828" actId="20577"/>
          <ac:spMkLst>
            <pc:docMk/>
            <pc:sldMk cId="355757659" sldId="10513"/>
            <ac:spMk id="75" creationId="{DBDFFCFA-2367-4AD2-AF6A-D2455EE7CB19}"/>
          </ac:spMkLst>
        </pc:spChg>
        <pc:spChg chg="mod topLvl">
          <ac:chgData name="Shri Bhupathi" userId="e41c00d7-018b-4b07-8242-ccadeb427c26" providerId="ADAL" clId="{053854B7-8DC1-4A14-829B-AF4CC67FB0C3}" dt="2019-12-09T02:44:56.897" v="7680" actId="165"/>
          <ac:spMkLst>
            <pc:docMk/>
            <pc:sldMk cId="355757659" sldId="10513"/>
            <ac:spMk id="76" creationId="{3FEDC8C9-BA86-4F21-BB39-021DD50FBE41}"/>
          </ac:spMkLst>
        </pc:spChg>
        <pc:spChg chg="mod topLvl">
          <ac:chgData name="Shri Bhupathi" userId="e41c00d7-018b-4b07-8242-ccadeb427c26" providerId="ADAL" clId="{053854B7-8DC1-4A14-829B-AF4CC67FB0C3}" dt="2019-12-09T02:55:18.062" v="8129" actId="207"/>
          <ac:spMkLst>
            <pc:docMk/>
            <pc:sldMk cId="355757659" sldId="10513"/>
            <ac:spMk id="90" creationId="{6A6286F6-EE70-4083-B7CE-E85D5F719EAA}"/>
          </ac:spMkLst>
        </pc:spChg>
        <pc:spChg chg="mod topLvl">
          <ac:chgData name="Shri Bhupathi" userId="e41c00d7-018b-4b07-8242-ccadeb427c26" providerId="ADAL" clId="{053854B7-8DC1-4A14-829B-AF4CC67FB0C3}" dt="2019-12-09T02:52:01.822" v="7956" actId="20577"/>
          <ac:spMkLst>
            <pc:docMk/>
            <pc:sldMk cId="355757659" sldId="10513"/>
            <ac:spMk id="91" creationId="{60F5A7D6-7E88-439E-ADA9-0828F567931F}"/>
          </ac:spMkLst>
        </pc:spChg>
        <pc:spChg chg="mod topLvl">
          <ac:chgData name="Shri Bhupathi" userId="e41c00d7-018b-4b07-8242-ccadeb427c26" providerId="ADAL" clId="{053854B7-8DC1-4A14-829B-AF4CC67FB0C3}" dt="2019-12-09T02:53:33.942" v="8070" actId="20577"/>
          <ac:spMkLst>
            <pc:docMk/>
            <pc:sldMk cId="355757659" sldId="10513"/>
            <ac:spMk id="93" creationId="{3F2B2CA9-D3AA-4991-9F21-2957FA1E71FA}"/>
          </ac:spMkLst>
        </pc:spChg>
        <pc:spChg chg="mod topLvl">
          <ac:chgData name="Shri Bhupathi" userId="e41c00d7-018b-4b07-8242-ccadeb427c26" providerId="ADAL" clId="{053854B7-8DC1-4A14-829B-AF4CC67FB0C3}" dt="2019-12-09T02:38:32.534" v="7534" actId="165"/>
          <ac:spMkLst>
            <pc:docMk/>
            <pc:sldMk cId="355757659" sldId="10513"/>
            <ac:spMk id="94" creationId="{B813B722-C536-4DB1-AF2A-9E3FD9DB1ADB}"/>
          </ac:spMkLst>
        </pc:spChg>
        <pc:spChg chg="add mod">
          <ac:chgData name="Shri Bhupathi" userId="e41c00d7-018b-4b07-8242-ccadeb427c26" providerId="ADAL" clId="{053854B7-8DC1-4A14-829B-AF4CC67FB0C3}" dt="2019-12-09T02:57:22.960" v="8146" actId="14100"/>
          <ac:spMkLst>
            <pc:docMk/>
            <pc:sldMk cId="355757659" sldId="10513"/>
            <ac:spMk id="173" creationId="{AF72A6BE-F9C2-499E-9138-2EE450310A5E}"/>
          </ac:spMkLst>
        </pc:spChg>
        <pc:grpChg chg="del">
          <ac:chgData name="Shri Bhupathi" userId="e41c00d7-018b-4b07-8242-ccadeb427c26" providerId="ADAL" clId="{053854B7-8DC1-4A14-829B-AF4CC67FB0C3}" dt="2019-12-09T02:54:06.662" v="8072" actId="478"/>
          <ac:grpSpMkLst>
            <pc:docMk/>
            <pc:sldMk cId="355757659" sldId="10513"/>
            <ac:grpSpMk id="30" creationId="{D7EA0205-1FFC-406B-ACF5-92A81F64965D}"/>
          </ac:grpSpMkLst>
        </pc:grpChg>
        <pc:grpChg chg="del">
          <ac:chgData name="Shri Bhupathi" userId="e41c00d7-018b-4b07-8242-ccadeb427c26" providerId="ADAL" clId="{053854B7-8DC1-4A14-829B-AF4CC67FB0C3}" dt="2019-12-09T02:54:06.662" v="8072" actId="478"/>
          <ac:grpSpMkLst>
            <pc:docMk/>
            <pc:sldMk cId="355757659" sldId="10513"/>
            <ac:grpSpMk id="33" creationId="{5009CBED-1C33-481E-BC1B-4C719AE00963}"/>
          </ac:grpSpMkLst>
        </pc:grpChg>
        <pc:grpChg chg="del">
          <ac:chgData name="Shri Bhupathi" userId="e41c00d7-018b-4b07-8242-ccadeb427c26" providerId="ADAL" clId="{053854B7-8DC1-4A14-829B-AF4CC67FB0C3}" dt="2019-12-09T02:54:06.662" v="8072" actId="478"/>
          <ac:grpSpMkLst>
            <pc:docMk/>
            <pc:sldMk cId="355757659" sldId="10513"/>
            <ac:grpSpMk id="36" creationId="{C7A1219F-C5B7-459A-8AB4-262E1C314C2D}"/>
          </ac:grpSpMkLst>
        </pc:grpChg>
        <pc:grpChg chg="del">
          <ac:chgData name="Shri Bhupathi" userId="e41c00d7-018b-4b07-8242-ccadeb427c26" providerId="ADAL" clId="{053854B7-8DC1-4A14-829B-AF4CC67FB0C3}" dt="2019-12-09T02:53:54.520" v="8071" actId="478"/>
          <ac:grpSpMkLst>
            <pc:docMk/>
            <pc:sldMk cId="355757659" sldId="10513"/>
            <ac:grpSpMk id="39" creationId="{D5BAD811-1F1F-4C32-AC12-4018BE0CACE6}"/>
          </ac:grpSpMkLst>
        </pc:grpChg>
        <pc:grpChg chg="del">
          <ac:chgData name="Shri Bhupathi" userId="e41c00d7-018b-4b07-8242-ccadeb427c26" providerId="ADAL" clId="{053854B7-8DC1-4A14-829B-AF4CC67FB0C3}" dt="2019-12-09T02:39:00.115" v="7539" actId="165"/>
          <ac:grpSpMkLst>
            <pc:docMk/>
            <pc:sldMk cId="355757659" sldId="10513"/>
            <ac:grpSpMk id="51" creationId="{977F2B9A-342C-4F44-A7BC-F91BCDEF3FA0}"/>
          </ac:grpSpMkLst>
        </pc:grpChg>
        <pc:grpChg chg="del">
          <ac:chgData name="Shri Bhupathi" userId="e41c00d7-018b-4b07-8242-ccadeb427c26" providerId="ADAL" clId="{053854B7-8DC1-4A14-829B-AF4CC67FB0C3}" dt="2019-12-09T02:44:56.897" v="7680" actId="165"/>
          <ac:grpSpMkLst>
            <pc:docMk/>
            <pc:sldMk cId="355757659" sldId="10513"/>
            <ac:grpSpMk id="71" creationId="{AED6D64E-FA93-4771-8F65-B89EBBDA1EB6}"/>
          </ac:grpSpMkLst>
        </pc:grpChg>
        <pc:grpChg chg="del mod topLvl">
          <ac:chgData name="Shri Bhupathi" userId="e41c00d7-018b-4b07-8242-ccadeb427c26" providerId="ADAL" clId="{053854B7-8DC1-4A14-829B-AF4CC67FB0C3}" dt="2019-12-09T02:44:59.974" v="7681" actId="478"/>
          <ac:grpSpMkLst>
            <pc:docMk/>
            <pc:sldMk cId="355757659" sldId="10513"/>
            <ac:grpSpMk id="74" creationId="{58C6C931-D6BC-4A90-96C2-740DE918D495}"/>
          </ac:grpSpMkLst>
        </pc:grpChg>
        <pc:grpChg chg="del">
          <ac:chgData name="Shri Bhupathi" userId="e41c00d7-018b-4b07-8242-ccadeb427c26" providerId="ADAL" clId="{053854B7-8DC1-4A14-829B-AF4CC67FB0C3}" dt="2019-12-09T02:38:32.534" v="7534" actId="165"/>
          <ac:grpSpMkLst>
            <pc:docMk/>
            <pc:sldMk cId="355757659" sldId="10513"/>
            <ac:grpSpMk id="89" creationId="{78664008-08E1-473B-8EE5-A7471DD2F023}"/>
          </ac:grpSpMkLst>
        </pc:grpChg>
        <pc:grpChg chg="del mod topLvl">
          <ac:chgData name="Shri Bhupathi" userId="e41c00d7-018b-4b07-8242-ccadeb427c26" providerId="ADAL" clId="{053854B7-8DC1-4A14-829B-AF4CC67FB0C3}" dt="2019-12-09T02:51:20.575" v="7943" actId="478"/>
          <ac:grpSpMkLst>
            <pc:docMk/>
            <pc:sldMk cId="355757659" sldId="10513"/>
            <ac:grpSpMk id="92" creationId="{F5418774-C5E3-4B3A-A05B-5AA678AAA03A}"/>
          </ac:grpSpMkLst>
        </pc:grpChg>
        <pc:grpChg chg="add del mod">
          <ac:chgData name="Shri Bhupathi" userId="e41c00d7-018b-4b07-8242-ccadeb427c26" providerId="ADAL" clId="{053854B7-8DC1-4A14-829B-AF4CC67FB0C3}" dt="2019-12-09T02:39:06.063" v="7540" actId="478"/>
          <ac:grpSpMkLst>
            <pc:docMk/>
            <pc:sldMk cId="355757659" sldId="10513"/>
            <ac:grpSpMk id="120" creationId="{99C197FF-A48A-4AB6-8115-548A820657C9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21" creationId="{D79AD8DC-2DCC-4E52-B72F-B9F9787A463C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24" creationId="{78BFA17F-FDEF-4460-A150-28A435812E41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25" creationId="{B3764138-984F-469F-B130-A087798B6BD7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26" creationId="{67CDE929-ABCE-44A1-B3BF-B18A2A51CC38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27" creationId="{D56AD7F8-83F9-4EB2-BFB3-AF291013C472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36" creationId="{190B9B76-33A6-4D18-9EBC-BB59D0704C21}"/>
          </ac:grpSpMkLst>
        </pc:grpChg>
        <pc:grpChg chg="mod">
          <ac:chgData name="Shri Bhupathi" userId="e41c00d7-018b-4b07-8242-ccadeb427c26" providerId="ADAL" clId="{053854B7-8DC1-4A14-829B-AF4CC67FB0C3}" dt="2019-12-09T02:38:36.597" v="7535"/>
          <ac:grpSpMkLst>
            <pc:docMk/>
            <pc:sldMk cId="355757659" sldId="10513"/>
            <ac:grpSpMk id="137" creationId="{CD6D8351-7B9A-42AD-B309-DFA8E47F4FBB}"/>
          </ac:grpSpMkLst>
        </pc:grpChg>
        <pc:grpChg chg="add mod">
          <ac:chgData name="Shri Bhupathi" userId="e41c00d7-018b-4b07-8242-ccadeb427c26" providerId="ADAL" clId="{053854B7-8DC1-4A14-829B-AF4CC67FB0C3}" dt="2019-12-09T02:40:53.909" v="7549" actId="1076"/>
          <ac:grpSpMkLst>
            <pc:docMk/>
            <pc:sldMk cId="355757659" sldId="10513"/>
            <ac:grpSpMk id="146" creationId="{3B842EEE-6F8E-4B26-BFA5-F359170D61ED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47" creationId="{A7313466-E226-4A7D-8875-734E14C97053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50" creationId="{92C10C69-E4D4-46C0-85AA-53CED06BDDB5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51" creationId="{8BA3D285-2818-496F-B43E-E88B7FB713B7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52" creationId="{4835BFDE-C615-43A7-8493-AB89BF17F132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53" creationId="{D61AA63C-BE48-4A9B-BDA6-9C173723F196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62" creationId="{C815042A-31E9-4087-B966-5F589ED0A655}"/>
          </ac:grpSpMkLst>
        </pc:grpChg>
        <pc:grpChg chg="mod">
          <ac:chgData name="Shri Bhupathi" userId="e41c00d7-018b-4b07-8242-ccadeb427c26" providerId="ADAL" clId="{053854B7-8DC1-4A14-829B-AF4CC67FB0C3}" dt="2019-12-09T02:40:34.829" v="7548"/>
          <ac:grpSpMkLst>
            <pc:docMk/>
            <pc:sldMk cId="355757659" sldId="10513"/>
            <ac:grpSpMk id="163" creationId="{D4DF3789-E5C6-4533-A67C-6AA8D13A8EA9}"/>
          </ac:grpSpMkLst>
        </pc:grpChg>
        <pc:picChg chg="add mod">
          <ac:chgData name="Shri Bhupathi" userId="e41c00d7-018b-4b07-8242-ccadeb427c26" providerId="ADAL" clId="{053854B7-8DC1-4A14-829B-AF4CC67FB0C3}" dt="2019-12-09T02:56:03.258" v="8138" actId="14100"/>
          <ac:picMkLst>
            <pc:docMk/>
            <pc:sldMk cId="355757659" sldId="10513"/>
            <ac:picMk id="172" creationId="{647B78D5-9132-4DB1-83BD-77436C76939A}"/>
          </ac:picMkLst>
        </pc:picChg>
        <pc:picChg chg="add mod">
          <ac:chgData name="Shri Bhupathi" userId="e41c00d7-018b-4b07-8242-ccadeb427c26" providerId="ADAL" clId="{053854B7-8DC1-4A14-829B-AF4CC67FB0C3}" dt="2019-12-09T02:45:22.205" v="7684" actId="1076"/>
          <ac:picMkLst>
            <pc:docMk/>
            <pc:sldMk cId="355757659" sldId="10513"/>
            <ac:picMk id="4098" creationId="{BE6EC7B0-CE2D-4530-896F-021497451CAA}"/>
          </ac:picMkLst>
        </pc:picChg>
        <pc:picChg chg="add mod">
          <ac:chgData name="Shri Bhupathi" userId="e41c00d7-018b-4b07-8242-ccadeb427c26" providerId="ADAL" clId="{053854B7-8DC1-4A14-829B-AF4CC67FB0C3}" dt="2019-12-09T02:51:34.209" v="7947" actId="1076"/>
          <ac:picMkLst>
            <pc:docMk/>
            <pc:sldMk cId="355757659" sldId="10513"/>
            <ac:picMk id="4100" creationId="{0C6DF2A1-04A4-4246-ADBE-EDB254D3EB2F}"/>
          </ac:picMkLst>
        </pc:picChg>
      </pc:sldChg>
      <pc:sldMasterChg chg="delSldLayout">
        <pc:chgData name="Shri Bhupathi" userId="e41c00d7-018b-4b07-8242-ccadeb427c26" providerId="ADAL" clId="{053854B7-8DC1-4A14-829B-AF4CC67FB0C3}" dt="2019-12-09T02:27:10.471" v="7417" actId="47"/>
        <pc:sldMasterMkLst>
          <pc:docMk/>
          <pc:sldMasterMk cId="74765651" sldId="2147483648"/>
        </pc:sldMasterMkLst>
        <pc:sldLayoutChg chg="del">
          <pc:chgData name="Shri Bhupathi" userId="e41c00d7-018b-4b07-8242-ccadeb427c26" providerId="ADAL" clId="{053854B7-8DC1-4A14-829B-AF4CC67FB0C3}" dt="2019-12-09T02:27:10.471" v="7417" actId="47"/>
          <pc:sldLayoutMkLst>
            <pc:docMk/>
            <pc:sldMasterMk cId="74765651" sldId="2147483648"/>
            <pc:sldLayoutMk cId="817342497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9T01:54:30.819" v="6780" actId="47"/>
          <pc:sldLayoutMkLst>
            <pc:docMk/>
            <pc:sldMasterMk cId="74765651" sldId="2147483648"/>
            <pc:sldLayoutMk cId="1171067020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9T01:55:22.930" v="6787" actId="47"/>
          <pc:sldLayoutMkLst>
            <pc:docMk/>
            <pc:sldMasterMk cId="74765651" sldId="2147483648"/>
            <pc:sldLayoutMk cId="2111645301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9T02:08:29.913" v="7195" actId="47"/>
          <pc:sldLayoutMkLst>
            <pc:docMk/>
            <pc:sldMasterMk cId="74765651" sldId="2147483648"/>
            <pc:sldLayoutMk cId="2125774045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9T01:50:34.887" v="6603" actId="47"/>
          <pc:sldLayoutMkLst>
            <pc:docMk/>
            <pc:sldMasterMk cId="74765651" sldId="2147483648"/>
            <pc:sldLayoutMk cId="2304154623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8T16:33:37.356" v="4544" actId="47"/>
          <pc:sldLayoutMkLst>
            <pc:docMk/>
            <pc:sldMasterMk cId="74765651" sldId="2147483648"/>
            <pc:sldLayoutMk cId="2347799344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8T16:29:13.895" v="4534" actId="47"/>
          <pc:sldLayoutMkLst>
            <pc:docMk/>
            <pc:sldMasterMk cId="74765651" sldId="2147483648"/>
            <pc:sldLayoutMk cId="2882733900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8T16:26:02.826" v="4527" actId="47"/>
          <pc:sldLayoutMkLst>
            <pc:docMk/>
            <pc:sldMasterMk cId="74765651" sldId="2147483648"/>
            <pc:sldLayoutMk cId="3426863755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8T16:30:23.753" v="4539" actId="47"/>
          <pc:sldLayoutMkLst>
            <pc:docMk/>
            <pc:sldMasterMk cId="74765651" sldId="2147483648"/>
            <pc:sldLayoutMk cId="3642768065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8T16:23:25.398" v="4404" actId="47"/>
          <pc:sldLayoutMkLst>
            <pc:docMk/>
            <pc:sldMasterMk cId="74765651" sldId="2147483648"/>
            <pc:sldLayoutMk cId="3694381313" sldId="2147483663"/>
          </pc:sldLayoutMkLst>
        </pc:sldLayoutChg>
        <pc:sldLayoutChg chg="del">
          <pc:chgData name="Shri Bhupathi" userId="e41c00d7-018b-4b07-8242-ccadeb427c26" providerId="ADAL" clId="{053854B7-8DC1-4A14-829B-AF4CC67FB0C3}" dt="2019-12-09T01:51:52.398" v="6609" actId="47"/>
          <pc:sldLayoutMkLst>
            <pc:docMk/>
            <pc:sldMasterMk cId="74765651" sldId="2147483648"/>
            <pc:sldLayoutMk cId="209319939" sldId="2147483664"/>
          </pc:sldLayoutMkLst>
        </pc:sldLayoutChg>
        <pc:sldLayoutChg chg="del">
          <pc:chgData name="Shri Bhupathi" userId="e41c00d7-018b-4b07-8242-ccadeb427c26" providerId="ADAL" clId="{053854B7-8DC1-4A14-829B-AF4CC67FB0C3}" dt="2019-12-09T01:58:47.527" v="6812" actId="47"/>
          <pc:sldLayoutMkLst>
            <pc:docMk/>
            <pc:sldMasterMk cId="74765651" sldId="2147483648"/>
            <pc:sldLayoutMk cId="248200343" sldId="2147483664"/>
          </pc:sldLayoutMkLst>
        </pc:sldLayoutChg>
        <pc:sldLayoutChg chg="del">
          <pc:chgData name="Shri Bhupathi" userId="e41c00d7-018b-4b07-8242-ccadeb427c26" providerId="ADAL" clId="{053854B7-8DC1-4A14-829B-AF4CC67FB0C3}" dt="2019-12-09T02:04:15.601" v="6875" actId="47"/>
          <pc:sldLayoutMkLst>
            <pc:docMk/>
            <pc:sldMasterMk cId="74765651" sldId="2147483648"/>
            <pc:sldLayoutMk cId="2602703783" sldId="2147483664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68F7A8-7702-4A12-9162-374E34E9CD62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22E2B-DEBC-4F0E-A2C8-BD3786159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70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F055A4-E2D2-4EF0-AB19-7DB690B3D21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383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12/14/2019 9:58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8216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2E2B-DEBC-4F0E-A2C8-BD37861591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806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12/14/2019 9:58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9937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E22E2B-DEBC-4F0E-A2C8-BD37861591F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0000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12/14/2019 9:58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9755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12/14/2019 9:58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40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22E2B-DEBC-4F0E-A2C8-BD37861591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5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6F514-61A0-4050-9141-A99F0B89E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AF80B-7240-43BB-B0EA-B45666A29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FB4AF-A6E0-45EE-92AC-9ABD5920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35CE8-6AE1-4448-9D0B-F79AC918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8568E-613A-49F6-8999-27806494B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40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7A6B-6F3B-491E-A847-A89DFA3A4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4F6214-4DAC-42B2-8B59-59C4B620E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F51C0-809C-413F-8487-BA18A64C3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F43A8-A02B-4AAA-9EE7-3DEFF3358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F45C3-B959-4621-BB86-0314EFA2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27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3A9C5B-D995-42BC-825C-B051283E68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BBF6FB-2DE7-4D2A-9F25-DA76C6191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3E37F-449A-47DA-ABCB-0C0D8D4F6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453C-B521-4F3B-8BC9-DB95FA98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4767-CC3E-40E2-8DCD-F0FCFEDD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24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/>
          <p:cNvSpPr>
            <a:spLocks noGrp="1"/>
          </p:cNvSpPr>
          <p:nvPr>
            <p:ph type="title"/>
          </p:nvPr>
        </p:nvSpPr>
        <p:spPr>
          <a:xfrm>
            <a:off x="364067" y="683683"/>
            <a:ext cx="8652933" cy="569775"/>
          </a:xfrm>
          <a:prstGeom prst="rect">
            <a:avLst/>
          </a:prstGeom>
        </p:spPr>
        <p:txBody>
          <a:bodyPr vert="horz"/>
          <a:lstStyle>
            <a:lvl1pPr algn="l">
              <a:defRPr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7"/>
          <p:cNvSpPr>
            <a:spLocks noGrp="1"/>
          </p:cNvSpPr>
          <p:nvPr>
            <p:ph type="body" sz="quarter" idx="25" hasCustomPrompt="1"/>
          </p:nvPr>
        </p:nvSpPr>
        <p:spPr>
          <a:xfrm>
            <a:off x="364067" y="1279962"/>
            <a:ext cx="8652933" cy="381065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398CC4-33E4-4F49-89AD-E03AB231E2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41726" y="6202726"/>
            <a:ext cx="739875" cy="739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DBC541-FC35-D543-8449-5806A12D529E}"/>
              </a:ext>
            </a:extLst>
          </p:cNvPr>
          <p:cNvSpPr txBox="1"/>
          <p:nvPr userDrawn="1"/>
        </p:nvSpPr>
        <p:spPr>
          <a:xfrm>
            <a:off x="-5838" y="6586969"/>
            <a:ext cx="12192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5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BOSTON          COLOMBIA          UKRAINE</a:t>
            </a:r>
            <a:endParaRPr lang="en-US" sz="105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463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2FA91-913B-4530-ABDD-3A0076CBF7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57713" y="136526"/>
            <a:ext cx="9162144" cy="3998745"/>
          </a:xfrm>
        </p:spPr>
        <p:txBody>
          <a:bodyPr anchor="b">
            <a:normAutofit/>
          </a:bodyPr>
          <a:lstStyle>
            <a:lvl1pPr algn="l">
              <a:defRPr sz="720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33C69-CCEE-4D1B-9D01-68B1E3CBB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7713" y="4285396"/>
            <a:ext cx="9162144" cy="972403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C9720-E75F-431F-8BC1-2A901D31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57713" y="6356349"/>
            <a:ext cx="1306287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D6301-E6C6-4879-A5EF-CE7AF36F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74429" y="6356349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59974-236E-493A-BAE2-C5D2E048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40571" y="6356349"/>
            <a:ext cx="1179286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11673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18F45-3467-4D64-84E9-345596139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6CFF6-27BB-45C4-A71B-11BF375F6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F2EF5-EFD5-4B66-9FE4-792C8D2E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2C80-3EE4-4EEF-B853-4EF7D375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4A405-F91D-4FAE-81F1-8669AF5E4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0695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F84B9-6915-4195-B19A-DD2C007ED7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73209" y="136526"/>
            <a:ext cx="9113989" cy="4425950"/>
          </a:xfrm>
          <a:noFill/>
        </p:spPr>
        <p:txBody>
          <a:bodyPr anchor="b">
            <a:normAutofit/>
          </a:bodyPr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197B-DDF8-4F64-88EE-C0BF9EFA2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209" y="4589463"/>
            <a:ext cx="91139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174E8-450D-40D9-B94F-C9662966B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5CE12-997E-46BA-BA20-D733066A1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AFD3C-F4FE-4434-A0B8-88C95929F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5541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68E4F-C88B-48BF-81DB-34D75C3CA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AF5B3-EFA9-4315-9FFE-14D6B0790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72170" y="1103086"/>
            <a:ext cx="4496344" cy="50961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C670-B046-4876-A4E5-4A2EE156B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0855" y="1103086"/>
            <a:ext cx="4496344" cy="50961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45E3F-D7E8-4497-8F03-B02E43860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19CAF-EA60-453E-878D-B44921100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6C264-7693-423F-AF0F-BB2423CF9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1251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A834-8D9C-4913-B071-632130F0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10" y="1"/>
            <a:ext cx="9113988" cy="10058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FF4F2-A5C7-4CE2-AF53-BDF9F5E0A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210" y="1144144"/>
            <a:ext cx="4469419" cy="71368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accent1">
                    <a:lumMod val="75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62359C-206E-4D8C-8EE9-5D8123885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73210" y="2024516"/>
            <a:ext cx="4469419" cy="41651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2EF6D2-859E-41A8-856E-69998CA29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17779" y="1144144"/>
            <a:ext cx="4469419" cy="713685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accent1">
                    <a:lumMod val="75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DC4636-E346-4243-8788-1E31772B1F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7779" y="2024516"/>
            <a:ext cx="4469419" cy="41651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9AEC10-DD8C-4680-8817-2174B5D1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281470-E237-43C3-8AC2-A441557E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9F5664-CDC2-4EB6-9FD7-3AFDBB35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40F3CBC-EE2E-4B7F-8980-42CD4160D239}"/>
              </a:ext>
            </a:extLst>
          </p:cNvPr>
          <p:cNvCxnSpPr/>
          <p:nvPr userDrawn="1"/>
        </p:nvCxnSpPr>
        <p:spPr>
          <a:xfrm>
            <a:off x="7359723" y="1857829"/>
            <a:ext cx="0" cy="4331834"/>
          </a:xfrm>
          <a:prstGeom prst="line">
            <a:avLst/>
          </a:prstGeom>
          <a:ln w="28575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741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3B28-18BE-49F8-B7F6-DB84B76C3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84917-7726-4F57-BC72-24F1A7BD0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B7127-0FD0-41B9-AD72-7D6E7C7EF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73AE6-833A-474F-B80E-B9C56B2F8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982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6951-32C1-4172-AA7E-A93A39883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9A192B-7F8B-4CC7-8479-71D571BB1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62314-D03E-4702-8BCE-2CE2D3E1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110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66AB7-43E8-4451-B049-4E72F17E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FF83E-7BA2-4E90-BE4F-C5FEA5D01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979A3-58BB-459C-A826-7F06C46F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F1DA2-8B45-4396-8A94-9ED99EAE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5EE60-70F7-46B1-A6DD-83BBD4016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848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836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A281-80FB-4365-A19F-B51FFC9B0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09" y="0"/>
            <a:ext cx="3192161" cy="10058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80D51-5021-4DDD-9EAF-D13C45ADA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46629"/>
            <a:ext cx="5791198" cy="471442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6F1D4-45A2-4EED-8096-91D7E2FB8A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73210" y="1146629"/>
            <a:ext cx="3192161" cy="471442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C7CDC-7735-4621-8CE1-BEA9F9350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408B4-2091-48C0-8F91-89CB1EDE9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BBAFE2-CFAD-4D97-8793-7AEC3CF07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56384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EA611-68AB-4E29-BD4A-AE4DB027A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11" y="0"/>
            <a:ext cx="3322790" cy="10058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E48B7-97FF-4F47-85E8-FD962CD41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99200" y="0"/>
            <a:ext cx="5587999" cy="5861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DE0128-A40F-40E5-AB3A-046E836CB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73211" y="1117600"/>
            <a:ext cx="3322790" cy="47513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4466-0C15-49AC-BDDB-E799E185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58234-47F5-4A3D-8A98-99B7AFEC5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E4D1E-4EAA-45A4-BB17-2253221B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05866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75EF-13DC-4BD1-A61A-E968D73A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306819-F4FC-4B36-A8B6-E5C3A1DF3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57D8B-19AA-416F-958D-1D6A6AE6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C196D-CAD0-4CBD-9369-F538821BC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93A08-C482-4FB7-8DC8-E07575064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71646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9F8801-9FFB-40D6-BD44-7F843AB7C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76113" y="365125"/>
            <a:ext cx="161108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102E3-D617-4420-960D-C068A2235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773209" y="365125"/>
            <a:ext cx="727067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E033D-A6B3-42C4-AACB-51BA3FE5F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9E7C1-BA10-401E-88BE-3AC84BD5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57624-3B39-4E47-8758-4524E232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60729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2FA91-913B-4530-ABDD-3A0076CBF7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6526"/>
            <a:ext cx="10395857" cy="3998745"/>
          </a:xfrm>
        </p:spPr>
        <p:txBody>
          <a:bodyPr anchor="b">
            <a:normAutofit/>
          </a:bodyPr>
          <a:lstStyle>
            <a:lvl1pPr algn="l">
              <a:defRPr sz="72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33C69-CCEE-4D1B-9D01-68B1E3CBB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85396"/>
            <a:ext cx="10395857" cy="972403"/>
          </a:xfrm>
          <a:noFill/>
          <a:effectLst/>
        </p:spPr>
        <p:txBody>
          <a:bodyPr lIns="182880" rIns="182880">
            <a:normAutofit/>
          </a:bodyPr>
          <a:lstStyle>
            <a:lvl1pPr marL="0" indent="0" algn="l">
              <a:buNone/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C9720-E75F-431F-8BC1-2A901D31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68800" y="6356348"/>
            <a:ext cx="1179286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D6301-E6C6-4879-A5EF-CE7AF36F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74429" y="6356349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59974-236E-493A-BAE2-C5D2E048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40571" y="6356349"/>
            <a:ext cx="1179286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08764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18F45-3467-4D64-84E9-345596139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6CFF6-27BB-45C4-A71B-11BF375F6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F2EF5-EFD5-4B66-9FE4-792C8D2E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52C80-3EE4-4EEF-B853-4EF7D375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4A405-F91D-4FAE-81F1-8669AF5E4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33306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F84B9-6915-4195-B19A-DD2C007ED7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7144" y="3062288"/>
            <a:ext cx="10377712" cy="1500187"/>
          </a:xfrm>
          <a:noFill/>
        </p:spPr>
        <p:txBody>
          <a:bodyPr anchor="b">
            <a:normAutofit/>
          </a:bodyPr>
          <a:lstStyle>
            <a:lvl1pPr>
              <a:defRPr sz="4400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197B-DDF8-4F64-88EE-C0BF9EFA2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7145" y="4589463"/>
            <a:ext cx="10377711" cy="1201737"/>
          </a:xfrm>
          <a:noFill/>
          <a:effectLst/>
        </p:spPr>
        <p:txBody>
          <a:bodyPr lIns="182880" rIns="182880"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174E8-450D-40D9-B94F-C9662966B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5CE12-997E-46BA-BA20-D733066A1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AFD3C-F4FE-4434-A0B8-88C95929F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32978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68E4F-C88B-48BF-81DB-34D75C3CA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AF5B3-EFA9-4315-9FFE-14D6B07909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0" y="1219201"/>
            <a:ext cx="5050972" cy="4775200"/>
          </a:xfrm>
          <a:solidFill>
            <a:schemeClr val="bg2"/>
          </a:solidFill>
          <a:effectLst/>
        </p:spPr>
        <p:txBody>
          <a:bodyPr lIns="182880" rIns="18288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C670-B046-4876-A4E5-4A2EE156B0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36227" y="1219200"/>
            <a:ext cx="5050972" cy="4775200"/>
          </a:xfrm>
          <a:solidFill>
            <a:schemeClr val="bg2"/>
          </a:solidFill>
          <a:effectLst/>
        </p:spPr>
        <p:txBody>
          <a:bodyPr lIns="182880" rIns="18288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45E3F-D7E8-4497-8F03-B02E43860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19CAF-EA60-453E-878D-B44921100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6C264-7693-423F-AF0F-BB2423CF9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8958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A834-8D9C-4913-B071-632130F0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516" y="1"/>
            <a:ext cx="10348682" cy="10058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FF4F2-A5C7-4CE2-AF53-BDF9F5E0A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8516" y="1144144"/>
            <a:ext cx="5123541" cy="71368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62359C-206E-4D8C-8EE9-5D8123885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8516" y="2024516"/>
            <a:ext cx="5123541" cy="4042456"/>
          </a:xfrm>
          <a:noFill/>
          <a:effectLst/>
        </p:spPr>
        <p:txBody>
          <a:bodyPr lIns="182880" rIns="18288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2EF6D2-859E-41A8-856E-69998CA29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67219" y="1144144"/>
            <a:ext cx="5019980" cy="71368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DC4636-E346-4243-8788-1E31772B1F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67219" y="2024516"/>
            <a:ext cx="5019980" cy="4042456"/>
          </a:xfrm>
          <a:noFill/>
          <a:effectLst/>
        </p:spPr>
        <p:txBody>
          <a:bodyPr lIns="182880" rIns="18288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9AEC10-DD8C-4680-8817-2174B5D1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281470-E237-43C3-8AC2-A441557EE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9F5664-CDC2-4EB6-9FD7-3AFDBB35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40F3CBC-EE2E-4B7F-8980-42CD4160D239}"/>
              </a:ext>
            </a:extLst>
          </p:cNvPr>
          <p:cNvCxnSpPr/>
          <p:nvPr userDrawn="1"/>
        </p:nvCxnSpPr>
        <p:spPr>
          <a:xfrm>
            <a:off x="6764637" y="1857829"/>
            <a:ext cx="0" cy="4331834"/>
          </a:xfrm>
          <a:prstGeom prst="line">
            <a:avLst/>
          </a:prstGeom>
          <a:ln w="28575"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942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B32A6-31DB-4BC7-B83C-B6EB7A01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D079E-8EAA-44E5-8745-254F93179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D6B54-32B5-4D43-BFE3-2C213CAA6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DA176-6785-4473-9254-65969B655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00E75-CD9A-46F7-8C96-3B46743B7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790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63B28-18BE-49F8-B7F6-DB84B76C3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84917-7726-4F57-BC72-24F1A7BD0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B7127-0FD0-41B9-AD72-7D6E7C7EF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A73AE6-833A-474F-B80E-B9C56B2F8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04894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D6951-32C1-4172-AA7E-A93A39883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9A192B-7F8B-4CC7-8479-71D571BB1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62314-D03E-4702-8BCE-2CE2D3E1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260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14282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A281-80FB-4365-A19F-B51FFC9B0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036" y="0"/>
            <a:ext cx="3192161" cy="10058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80D51-5021-4DDD-9EAF-D13C45ADA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943" y="1146629"/>
            <a:ext cx="6865255" cy="471442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6F1D4-45A2-4EED-8096-91D7E2FB8A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3037" y="1146629"/>
            <a:ext cx="3192161" cy="4714421"/>
          </a:xfrm>
          <a:noFill/>
          <a:effectLst/>
        </p:spPr>
        <p:txBody>
          <a:bodyPr lIns="182880" rIns="182880"/>
          <a:lstStyle>
            <a:lvl1pPr marL="0" indent="0">
              <a:buNone/>
              <a:defRPr sz="16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C7CDC-7735-4621-8CE1-BEA9F9350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408B4-2091-48C0-8F91-89CB1EDE9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BBAFE2-CFAD-4D97-8793-7AEC3CF07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13766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EA611-68AB-4E29-BD4A-AE4DB027A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8525" y="0"/>
            <a:ext cx="3322790" cy="10058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E48B7-97FF-4F47-85E8-FD962CD41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38058" y="1109662"/>
            <a:ext cx="6749142" cy="47513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DE0128-A40F-40E5-AB3A-046E836CB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68525" y="1117600"/>
            <a:ext cx="3322790" cy="4751388"/>
          </a:xfrm>
          <a:noFill/>
          <a:effectLst/>
        </p:spPr>
        <p:txBody>
          <a:bodyPr lIns="182880" rIns="182880"/>
          <a:lstStyle>
            <a:lvl1pPr marL="0" indent="0">
              <a:buNone/>
              <a:defRPr sz="16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44466-0C15-49AC-BDDB-E799E185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58234-47F5-4A3D-8A98-99B7AFEC5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E4D1E-4EAA-45A4-BB17-2253221B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98970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75EF-13DC-4BD1-A61A-E968D73A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306819-F4FC-4B36-A8B6-E5C3A1DF3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24000" y="1393371"/>
            <a:ext cx="10363200" cy="4601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57D8B-19AA-416F-958D-1D6A6AE6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C196D-CAD0-4CBD-9369-F538821BC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93A08-C482-4FB7-8DC8-E07575064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627599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9F8801-9FFB-40D6-BD44-7F843AB7C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76113" y="365125"/>
            <a:ext cx="161108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102E3-D617-4420-960D-C068A2235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24001" y="365125"/>
            <a:ext cx="8519886" cy="56437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E033D-A6B3-42C4-AACB-51BA3FE5F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DE3F4-46E5-42B4-B3E9-C583E519F997}" type="datetimeFigureOut">
              <a:rPr lang="es-CO" smtClean="0"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9E7C1-BA10-401E-88BE-3AC84BD5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57624-3B39-4E47-8758-4524E232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AA3E8-7AA2-4E7F-8273-3D3C326E959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95165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FCBC7-83FE-4267-B838-50BDF72CF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CE166-3965-46C1-B621-90BD69270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D7C60-93BA-49CD-AC1F-B02FA71BB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2E9E3-91DF-4192-A57A-D00ADF4B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2D930-E755-4F72-8275-3657625A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331BBC-E473-4A3A-BD43-F85AAAD4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9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12F8-2A0D-4FF0-8A2F-D8749822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A25481-EE60-48B3-BDEE-E3BFB30F5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A4FAB-B7DC-4519-AFB8-2AD009A6F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B36961-5F4F-4140-AACD-8BFE42751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95D19E-4453-4CCC-BC8A-90C4E4D9C9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DE54D5-66A6-4575-8E9D-2E6F1DD1D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F95E04-CBAE-42A1-8567-A090ACAAF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ABF17D-13E8-472C-8BC9-021B9C848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92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F9CB-CFA2-4BF7-825A-CCF80E6E6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BFF8DE-DA30-4E6E-AB4A-D20504FF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4011D8-9683-4FE8-A26B-C6A01DB5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D7545-4585-47DC-985F-6C2CB2D93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20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39D24D-EFDD-4CEB-B859-ED53D0437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F95FB5-E14B-4131-AF04-2E4993922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D1502-A5C0-4D73-B950-5D3A8596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0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7AE0-9009-474D-BF8D-00C0F935F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D9672-421E-48B2-979C-076ED97F8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D3819-2374-4A36-9A96-541F46D8D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B96B1-220F-4FF9-BE83-CF8BE2513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591FD-A20E-4F24-A306-8EC280C3B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288C7-7A69-46A3-A57A-FE60F231A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71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A977B-527E-4E11-BA92-38BF0DD8B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A297F4-79AD-40D2-8334-2EE3330063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DB936-AC5E-45A3-A6D6-DAA08D21C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56CBB-7CAD-4306-87A9-0E1095D18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2AC51-C667-48EE-8C56-967DE46D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30C77-AFE8-4883-8223-A92712057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20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5.sv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image" Target="../media/image5.svg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1FACA-EF90-4257-BC3C-EC5E6693E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4F273-1933-4A9D-9180-DC71BE37A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5A921-F424-4486-82F2-1457D1D612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DF765-BA7B-4F71-8C39-DC4524D0FD1A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C2789-B94A-4170-8BD9-5468F1619E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637C7-1E6B-48CD-9C72-0210A1A17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82004-0005-4FB3-83B3-C02FB831E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map, game&#10;&#10;Description automatically generated">
            <a:extLst>
              <a:ext uri="{FF2B5EF4-FFF2-40B4-BE49-F238E27FC236}">
                <a16:creationId xmlns:a16="http://schemas.microsoft.com/office/drawing/2014/main" id="{E39FDD94-7B94-426B-8A7F-6E43F56699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738" y="0"/>
            <a:ext cx="28757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D7D4C-AE1D-41C0-BF31-D34BC445D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10" y="-1"/>
            <a:ext cx="9113990" cy="100584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6656A-F7B1-4217-8A8C-FF6957FAC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210" y="1037231"/>
            <a:ext cx="9113990" cy="5139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C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A734-3F91-46A7-8812-5B17324C4F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773210" y="6356349"/>
            <a:ext cx="10150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4A4FE-D238-4349-879D-1E0BC66AA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349"/>
            <a:ext cx="47280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90000"/>
                    <a:lumOff val="1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2843-611E-4A85-9A50-5BC99E6F7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0" y="6356350"/>
            <a:ext cx="7402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5C4E53-C4BF-428F-A2E7-1D1F090459BD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6" y="4304125"/>
            <a:ext cx="1320110" cy="10385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649AAB-23C7-4911-8518-71A0BBE71805}"/>
              </a:ext>
            </a:extLst>
          </p:cNvPr>
          <p:cNvSpPr txBox="1"/>
          <p:nvPr userDrawn="1"/>
        </p:nvSpPr>
        <p:spPr>
          <a:xfrm>
            <a:off x="81797" y="5638356"/>
            <a:ext cx="21626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 </a:t>
            </a:r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accent1"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powerhouse</a:t>
            </a:r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in</a:t>
            </a:r>
          </a:p>
          <a:p>
            <a:pPr algn="l"/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achieving value with AI, IoT, and Advanced Analytics</a:t>
            </a:r>
            <a:endParaRPr lang="es-CO" sz="1600" dirty="0">
              <a:solidFill>
                <a:schemeClr val="bg2"/>
              </a:solidFill>
              <a:effectLst>
                <a:glow rad="254000">
                  <a:schemeClr val="bg1">
                    <a:lumMod val="10000"/>
                    <a:alpha val="80000"/>
                  </a:schemeClr>
                </a:glow>
              </a:effectLst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8893635-68F6-4ADE-8F5B-B99CD450013F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2502015" y="-1"/>
            <a:ext cx="248602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3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u="none" kern="1200">
          <a:solidFill>
            <a:schemeClr val="bg2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1800" kern="1200">
          <a:solidFill>
            <a:schemeClr val="accent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1800" kern="1200">
          <a:solidFill>
            <a:schemeClr val="accent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D7D4C-AE1D-41C0-BF31-D34BC445D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1"/>
            <a:ext cx="10363200" cy="109232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s-C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6656A-F7B1-4217-8A8C-FF6957FAC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393371"/>
            <a:ext cx="10363200" cy="4673599"/>
          </a:xfrm>
          <a:prstGeom prst="rect">
            <a:avLst/>
          </a:prstGeom>
          <a:solidFill>
            <a:schemeClr val="bg2">
              <a:alpha val="75000"/>
            </a:schemeClr>
          </a:solidFill>
          <a:effectLst>
            <a:glow rad="127000">
              <a:schemeClr val="accent5">
                <a:lumMod val="75000"/>
                <a:alpha val="52000"/>
              </a:schemeClr>
            </a:glow>
          </a:effectLst>
        </p:spPr>
        <p:txBody>
          <a:bodyPr vert="horz" lIns="457200" tIns="182880" rIns="457200" bIns="18288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C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A734-3F91-46A7-8812-5B17324C4F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57913" y="6361723"/>
            <a:ext cx="10150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9DE3F4-46E5-42B4-B3E9-C583E519F997}" type="datetimeFigureOut">
              <a:rPr lang="es-CO" smtClean="0"/>
              <a:pPr/>
              <a:t>14/12/2019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4A4FE-D238-4349-879D-1E0BC66AA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356349"/>
            <a:ext cx="47280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C2843-611E-4A85-9A50-5BC99E6F7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0" y="6356350"/>
            <a:ext cx="7402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48AA3E8-7AA2-4E7F-8273-3D3C326E9592}" type="slidenum">
              <a:rPr lang="es-CO" smtClean="0"/>
              <a:pPr/>
              <a:t>‹#›</a:t>
            </a:fld>
            <a:endParaRPr lang="es-CO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5C4E53-C4BF-428F-A2E7-1D1F090459BD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3" y="153043"/>
            <a:ext cx="967755" cy="76135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649AAB-23C7-4911-8518-71A0BBE71805}"/>
              </a:ext>
            </a:extLst>
          </p:cNvPr>
          <p:cNvSpPr txBox="1"/>
          <p:nvPr userDrawn="1"/>
        </p:nvSpPr>
        <p:spPr>
          <a:xfrm>
            <a:off x="232229" y="6208357"/>
            <a:ext cx="3846283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 </a:t>
            </a:r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accent1"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powerhouse</a:t>
            </a:r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in achieving value</a:t>
            </a:r>
          </a:p>
          <a:p>
            <a:pPr algn="l"/>
            <a:r>
              <a:rPr lang="en-US" sz="1600" dirty="0">
                <a:solidFill>
                  <a:schemeClr val="bg2"/>
                </a:solidFill>
                <a:effectLst>
                  <a:glow rad="254000">
                    <a:schemeClr val="bg1">
                      <a:lumMod val="10000"/>
                      <a:alpha val="80000"/>
                    </a:schemeClr>
                  </a:glo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with AI, IoT, and Advanced Analytics</a:t>
            </a:r>
            <a:endParaRPr lang="es-CO" sz="1600" dirty="0">
              <a:solidFill>
                <a:schemeClr val="bg2"/>
              </a:solidFill>
              <a:effectLst>
                <a:glow rad="254000">
                  <a:schemeClr val="bg1">
                    <a:lumMod val="10000"/>
                    <a:alpha val="80000"/>
                  </a:schemeClr>
                </a:glow>
              </a:effectLst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2140F85-B25B-440A-BCC3-B5D9985053A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2502015" y="-1"/>
            <a:ext cx="248602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894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u="none" kern="1200">
          <a:solidFill>
            <a:schemeClr val="bg2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2800" kern="1200">
          <a:solidFill>
            <a:schemeClr val="accent1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accent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accent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cognitive-services/custom-vision-service/" TargetMode="Externa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LL5/ext-cogsvcs-vision" TargetMode="External"/><Relationship Id="rId2" Type="http://schemas.openxmlformats.org/officeDocument/2006/relationships/hyperlink" Target="https://www.customvision.ai/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MILL5/ext-cogsvcs-vision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ffmpeg.org/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9DE7-97BB-46F5-B7ED-7B088465E6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7713" y="136527"/>
            <a:ext cx="9162144" cy="3161668"/>
          </a:xfrm>
          <a:ln>
            <a:solidFill>
              <a:srgbClr val="1C9FC7"/>
            </a:solidFill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 Vision with Azure Vision Services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6E871D-1585-4DCD-BD3C-7378DDC74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7713" y="3429001"/>
            <a:ext cx="9162144" cy="594360"/>
          </a:xfrm>
        </p:spPr>
        <p:txBody>
          <a:bodyPr>
            <a:normAutofit fontScale="47500" lnSpcReduction="20000"/>
          </a:bodyPr>
          <a:lstStyle/>
          <a:p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12/14/2019 </a:t>
            </a:r>
          </a:p>
          <a:p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AI Saturday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9B8042-6A16-4E52-8D31-7736C26924AF}"/>
              </a:ext>
            </a:extLst>
          </p:cNvPr>
          <p:cNvSpPr txBox="1"/>
          <p:nvPr/>
        </p:nvSpPr>
        <p:spPr>
          <a:xfrm>
            <a:off x="2638424" y="6586969"/>
            <a:ext cx="95477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5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BOSTON          COLOMBIA          UKRAINE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3300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13AED52-AB0A-4D1C-A46A-5CBE117F1FE7}"/>
              </a:ext>
            </a:extLst>
          </p:cNvPr>
          <p:cNvSpPr/>
          <p:nvPr/>
        </p:nvSpPr>
        <p:spPr bwMode="auto">
          <a:xfrm>
            <a:off x="1455595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Build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</a:t>
            </a:r>
            <a:r>
              <a:rPr lang="en-US" sz="1400" noProof="0" dirty="0">
                <a:solidFill>
                  <a:srgbClr val="1A1A1A"/>
                </a:solidFill>
                <a:latin typeface="Segoe UI Semibold"/>
              </a:rPr>
              <a:t>Training Dataset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 the dataset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F120853-7BCA-4DFB-86C5-3E72C8B21C60}"/>
              </a:ext>
            </a:extLst>
          </p:cNvPr>
          <p:cNvSpPr/>
          <p:nvPr/>
        </p:nvSpPr>
        <p:spPr bwMode="auto">
          <a:xfrm>
            <a:off x="478635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Test Dataset to Test 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D2CE252-9D55-4B16-BB03-13EE0BC7EECE}"/>
              </a:ext>
            </a:extLst>
          </p:cNvPr>
          <p:cNvSpPr/>
          <p:nvPr/>
        </p:nvSpPr>
        <p:spPr bwMode="auto">
          <a:xfrm>
            <a:off x="811766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Create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an Endpoint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Build</a:t>
            </a:r>
            <a:r>
              <a:rPr lang="en-US" sz="1400" dirty="0">
                <a:solidFill>
                  <a:srgbClr val="1A1A1A"/>
                </a:solidFill>
                <a:latin typeface="Segoe UI Semibold"/>
              </a:rPr>
              <a:t> Application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C85FDAA-2058-4A84-9B12-4D1FC7753A7D}"/>
              </a:ext>
            </a:extLst>
          </p:cNvPr>
          <p:cNvSpPr txBox="1"/>
          <p:nvPr/>
        </p:nvSpPr>
        <p:spPr>
          <a:xfrm>
            <a:off x="5824399" y="2509095"/>
            <a:ext cx="4103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D742A05-61B8-4692-85FD-1C3F94F436FE}"/>
              </a:ext>
            </a:extLst>
          </p:cNvPr>
          <p:cNvSpPr txBox="1"/>
          <p:nvPr/>
        </p:nvSpPr>
        <p:spPr>
          <a:xfrm>
            <a:off x="2445177" y="2509095"/>
            <a:ext cx="50853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A6C0BCD-75D3-4D79-A0AF-023B62D83899}"/>
              </a:ext>
            </a:extLst>
          </p:cNvPr>
          <p:cNvSpPr txBox="1"/>
          <p:nvPr/>
        </p:nvSpPr>
        <p:spPr>
          <a:xfrm>
            <a:off x="8988997" y="2509095"/>
            <a:ext cx="74379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Deploy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47F312-E8EC-411B-AC73-0FF194E1D68A}"/>
              </a:ext>
            </a:extLst>
          </p:cNvPr>
          <p:cNvGrpSpPr/>
          <p:nvPr/>
        </p:nvGrpSpPr>
        <p:grpSpPr>
          <a:xfrm>
            <a:off x="2178641" y="3197765"/>
            <a:ext cx="981849" cy="981849"/>
            <a:chOff x="2234350" y="1976027"/>
            <a:chExt cx="1158327" cy="1158328"/>
          </a:xfrm>
        </p:grpSpPr>
        <p:sp>
          <p:nvSpPr>
            <p:cNvPr id="72" name="Oval 9">
              <a:extLst>
                <a:ext uri="{FF2B5EF4-FFF2-40B4-BE49-F238E27FC236}">
                  <a16:creationId xmlns:a16="http://schemas.microsoft.com/office/drawing/2014/main" id="{908C9DCF-81CC-45ED-A1DB-1EA8F7A990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350" y="1976027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FD8372-BF6E-42C0-9647-2012E395D0EB}"/>
                </a:ext>
              </a:extLst>
            </p:cNvPr>
            <p:cNvGrpSpPr/>
            <p:nvPr/>
          </p:nvGrpSpPr>
          <p:grpSpPr>
            <a:xfrm>
              <a:off x="2506262" y="2276142"/>
              <a:ext cx="629742" cy="436179"/>
              <a:chOff x="3186734" y="2614346"/>
              <a:chExt cx="675958" cy="468190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AA73395-8999-41C0-A434-2C108ECC8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6734" y="2614346"/>
                <a:ext cx="501632" cy="403440"/>
              </a:xfrm>
              <a:custGeom>
                <a:avLst/>
                <a:gdLst>
                  <a:gd name="connsiteX0" fmla="*/ 486708 w 3583341"/>
                  <a:gd name="connsiteY0" fmla="*/ 0 h 2881921"/>
                  <a:gd name="connsiteX1" fmla="*/ 3293031 w 3583341"/>
                  <a:gd name="connsiteY1" fmla="*/ 0 h 2881921"/>
                  <a:gd name="connsiteX2" fmla="*/ 3583341 w 3583341"/>
                  <a:gd name="connsiteY2" fmla="*/ 289571 h 2881921"/>
                  <a:gd name="connsiteX3" fmla="*/ 3583341 w 3583341"/>
                  <a:gd name="connsiteY3" fmla="*/ 2592350 h 2881921"/>
                  <a:gd name="connsiteX4" fmla="*/ 3293031 w 3583341"/>
                  <a:gd name="connsiteY4" fmla="*/ 2881921 h 2881921"/>
                  <a:gd name="connsiteX5" fmla="*/ 486708 w 3583341"/>
                  <a:gd name="connsiteY5" fmla="*/ 2881921 h 2881921"/>
                  <a:gd name="connsiteX6" fmla="*/ 203310 w 3583341"/>
                  <a:gd name="connsiteY6" fmla="*/ 2592350 h 2881921"/>
                  <a:gd name="connsiteX7" fmla="*/ 203310 w 3583341"/>
                  <a:gd name="connsiteY7" fmla="*/ 1261056 h 2881921"/>
                  <a:gd name="connsiteX8" fmla="*/ 203310 w 3583341"/>
                  <a:gd name="connsiteY8" fmla="*/ 1169815 h 2881921"/>
                  <a:gd name="connsiteX9" fmla="*/ 0 w 3583341"/>
                  <a:gd name="connsiteY9" fmla="*/ 986054 h 2881921"/>
                  <a:gd name="connsiteX10" fmla="*/ 203310 w 3583341"/>
                  <a:gd name="connsiteY10" fmla="*/ 794473 h 2881921"/>
                  <a:gd name="connsiteX11" fmla="*/ 203310 w 3583341"/>
                  <a:gd name="connsiteY11" fmla="*/ 771589 h 2881921"/>
                  <a:gd name="connsiteX12" fmla="*/ 203310 w 3583341"/>
                  <a:gd name="connsiteY12" fmla="*/ 289571 h 2881921"/>
                  <a:gd name="connsiteX13" fmla="*/ 486708 w 3583341"/>
                  <a:gd name="connsiteY13" fmla="*/ 0 h 28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83341" h="2881921">
                    <a:moveTo>
                      <a:pt x="486708" y="0"/>
                    </a:moveTo>
                    <a:cubicBezTo>
                      <a:pt x="3293031" y="0"/>
                      <a:pt x="3293031" y="0"/>
                      <a:pt x="3293031" y="0"/>
                    </a:cubicBezTo>
                    <a:cubicBezTo>
                      <a:pt x="3452011" y="0"/>
                      <a:pt x="3583341" y="130996"/>
                      <a:pt x="3583341" y="289571"/>
                    </a:cubicBezTo>
                    <a:cubicBezTo>
                      <a:pt x="3583341" y="2592350"/>
                      <a:pt x="3583341" y="2592350"/>
                      <a:pt x="3583341" y="2592350"/>
                    </a:cubicBezTo>
                    <a:cubicBezTo>
                      <a:pt x="3583341" y="2750925"/>
                      <a:pt x="3452011" y="2881921"/>
                      <a:pt x="3293031" y="2881921"/>
                    </a:cubicBezTo>
                    <a:cubicBezTo>
                      <a:pt x="486708" y="2881921"/>
                      <a:pt x="486708" y="2881921"/>
                      <a:pt x="486708" y="2881921"/>
                    </a:cubicBezTo>
                    <a:cubicBezTo>
                      <a:pt x="327729" y="2881921"/>
                      <a:pt x="203310" y="2750925"/>
                      <a:pt x="203310" y="2592350"/>
                    </a:cubicBezTo>
                    <a:cubicBezTo>
                      <a:pt x="203310" y="2016655"/>
                      <a:pt x="203310" y="1584884"/>
                      <a:pt x="203310" y="1261056"/>
                    </a:cubicBezTo>
                    <a:lnTo>
                      <a:pt x="203310" y="1169815"/>
                    </a:lnTo>
                    <a:lnTo>
                      <a:pt x="0" y="986054"/>
                    </a:lnTo>
                    <a:lnTo>
                      <a:pt x="203310" y="794473"/>
                    </a:lnTo>
                    <a:lnTo>
                      <a:pt x="203310" y="771589"/>
                    </a:lnTo>
                    <a:cubicBezTo>
                      <a:pt x="203310" y="289571"/>
                      <a:pt x="203310" y="289571"/>
                      <a:pt x="203310" y="289571"/>
                    </a:cubicBezTo>
                    <a:cubicBezTo>
                      <a:pt x="203310" y="130996"/>
                      <a:pt x="327729" y="0"/>
                      <a:pt x="486708" y="0"/>
                    </a:cubicBezTo>
                    <a:close/>
                  </a:path>
                </a:pathLst>
              </a:custGeom>
              <a:solidFill>
                <a:srgbClr val="09538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B450AEA2-1BAC-4AFE-950F-6BC2D5F5E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666288"/>
                <a:ext cx="248326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Rectangle 31">
                <a:extLst>
                  <a:ext uri="{FF2B5EF4-FFF2-40B4-BE49-F238E27FC236}">
                    <a16:creationId xmlns:a16="http://schemas.microsoft.com/office/drawing/2014/main" id="{EF7DB52E-4ECF-4123-A660-12EF27BB5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23211"/>
                <a:ext cx="335844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Rectangle 32">
                <a:extLst>
                  <a:ext uri="{FF2B5EF4-FFF2-40B4-BE49-F238E27FC236}">
                    <a16:creationId xmlns:a16="http://schemas.microsoft.com/office/drawing/2014/main" id="{1B767CED-A7CA-4505-8103-38D9D5B64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81557"/>
                <a:ext cx="335844" cy="22769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E39BCC-9C85-451C-9B6E-F502A32A6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9637" y="2768749"/>
                <a:ext cx="503055" cy="313787"/>
              </a:xfrm>
              <a:custGeom>
                <a:avLst/>
                <a:gdLst>
                  <a:gd name="connsiteX0" fmla="*/ 290309 w 3593507"/>
                  <a:gd name="connsiteY0" fmla="*/ 0 h 2241494"/>
                  <a:gd name="connsiteX1" fmla="*/ 3096634 w 3593507"/>
                  <a:gd name="connsiteY1" fmla="*/ 0 h 2241494"/>
                  <a:gd name="connsiteX2" fmla="*/ 3380031 w 3593507"/>
                  <a:gd name="connsiteY2" fmla="*/ 289670 h 2241494"/>
                  <a:gd name="connsiteX3" fmla="*/ 3380031 w 3593507"/>
                  <a:gd name="connsiteY3" fmla="*/ 1162855 h 2241494"/>
                  <a:gd name="connsiteX4" fmla="*/ 3380031 w 3593507"/>
                  <a:gd name="connsiteY4" fmla="*/ 1222011 h 2241494"/>
                  <a:gd name="connsiteX5" fmla="*/ 3593507 w 3593507"/>
                  <a:gd name="connsiteY5" fmla="*/ 1423171 h 2241494"/>
                  <a:gd name="connsiteX6" fmla="*/ 3380031 w 3593507"/>
                  <a:gd name="connsiteY6" fmla="*/ 1616120 h 2241494"/>
                  <a:gd name="connsiteX7" fmla="*/ 3380031 w 3593507"/>
                  <a:gd name="connsiteY7" fmla="*/ 1661666 h 2241494"/>
                  <a:gd name="connsiteX8" fmla="*/ 3380031 w 3593507"/>
                  <a:gd name="connsiteY8" fmla="*/ 1958721 h 2241494"/>
                  <a:gd name="connsiteX9" fmla="*/ 3096634 w 3593507"/>
                  <a:gd name="connsiteY9" fmla="*/ 2241494 h 2241494"/>
                  <a:gd name="connsiteX10" fmla="*/ 290309 w 3593507"/>
                  <a:gd name="connsiteY10" fmla="*/ 2241494 h 2241494"/>
                  <a:gd name="connsiteX11" fmla="*/ 0 w 3593507"/>
                  <a:gd name="connsiteY11" fmla="*/ 1958721 h 2241494"/>
                  <a:gd name="connsiteX12" fmla="*/ 0 w 3593507"/>
                  <a:gd name="connsiteY12" fmla="*/ 289670 h 2241494"/>
                  <a:gd name="connsiteX13" fmla="*/ 290309 w 3593507"/>
                  <a:gd name="connsiteY13" fmla="*/ 0 h 2241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93507" h="2241494">
                    <a:moveTo>
                      <a:pt x="290309" y="0"/>
                    </a:moveTo>
                    <a:cubicBezTo>
                      <a:pt x="3096634" y="0"/>
                      <a:pt x="3096634" y="0"/>
                      <a:pt x="3096634" y="0"/>
                    </a:cubicBezTo>
                    <a:cubicBezTo>
                      <a:pt x="3255613" y="0"/>
                      <a:pt x="3380031" y="131041"/>
                      <a:pt x="3380031" y="289670"/>
                    </a:cubicBezTo>
                    <a:cubicBezTo>
                      <a:pt x="3380031" y="654775"/>
                      <a:pt x="3380031" y="940013"/>
                      <a:pt x="3380031" y="1162855"/>
                    </a:cubicBezTo>
                    <a:lnTo>
                      <a:pt x="3380031" y="1222011"/>
                    </a:lnTo>
                    <a:lnTo>
                      <a:pt x="3593507" y="1423171"/>
                    </a:lnTo>
                    <a:lnTo>
                      <a:pt x="3380031" y="1616120"/>
                    </a:lnTo>
                    <a:lnTo>
                      <a:pt x="3380031" y="1661666"/>
                    </a:lnTo>
                    <a:cubicBezTo>
                      <a:pt x="3380031" y="1958721"/>
                      <a:pt x="3380031" y="1958721"/>
                      <a:pt x="3380031" y="1958721"/>
                    </a:cubicBezTo>
                    <a:cubicBezTo>
                      <a:pt x="3380031" y="2117350"/>
                      <a:pt x="3255613" y="2241494"/>
                      <a:pt x="3096634" y="2241494"/>
                    </a:cubicBezTo>
                    <a:cubicBezTo>
                      <a:pt x="290309" y="2241494"/>
                      <a:pt x="290309" y="2241494"/>
                      <a:pt x="290309" y="2241494"/>
                    </a:cubicBezTo>
                    <a:cubicBezTo>
                      <a:pt x="131330" y="2241494"/>
                      <a:pt x="0" y="2117350"/>
                      <a:pt x="0" y="1958721"/>
                    </a:cubicBezTo>
                    <a:cubicBezTo>
                      <a:pt x="0" y="289670"/>
                      <a:pt x="0" y="289670"/>
                      <a:pt x="0" y="289670"/>
                    </a:cubicBezTo>
                    <a:cubicBezTo>
                      <a:pt x="0" y="131041"/>
                      <a:pt x="131330" y="0"/>
                      <a:pt x="2903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D906EA5D-00CC-4CE8-B419-37E460C37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828" y="2892556"/>
                <a:ext cx="108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136E7930-C1C4-4D2B-BB3C-CAD42748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2828" y="2950190"/>
                <a:ext cx="145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0D5509A-4B04-4757-A3B4-E7EB8ACD0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097" y="3008536"/>
                <a:ext cx="66884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2" name="Oval 33">
                <a:extLst>
                  <a:ext uri="{FF2B5EF4-FFF2-40B4-BE49-F238E27FC236}">
                    <a16:creationId xmlns:a16="http://schemas.microsoft.com/office/drawing/2014/main" id="{B6E7F327-AD15-4821-B1D5-FF7A3CD74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344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3" name="Oval 34">
                <a:extLst>
                  <a:ext uri="{FF2B5EF4-FFF2-40B4-BE49-F238E27FC236}">
                    <a16:creationId xmlns:a16="http://schemas.microsoft.com/office/drawing/2014/main" id="{EF6B4B9B-925C-4EF8-8DD1-4E4C9BE08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969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4" name="Freeform 35">
                <a:extLst>
                  <a:ext uri="{FF2B5EF4-FFF2-40B4-BE49-F238E27FC236}">
                    <a16:creationId xmlns:a16="http://schemas.microsoft.com/office/drawing/2014/main" id="{EC2CA8BC-219F-45A2-AF08-176479DD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348" y="2814287"/>
                <a:ext cx="102461" cy="168634"/>
              </a:xfrm>
              <a:custGeom>
                <a:avLst/>
                <a:gdLst>
                  <a:gd name="T0" fmla="*/ 89 w 106"/>
                  <a:gd name="T1" fmla="*/ 0 h 175"/>
                  <a:gd name="T2" fmla="*/ 7 w 106"/>
                  <a:gd name="T3" fmla="*/ 81 h 175"/>
                  <a:gd name="T4" fmla="*/ 7 w 106"/>
                  <a:gd name="T5" fmla="*/ 94 h 175"/>
                  <a:gd name="T6" fmla="*/ 89 w 106"/>
                  <a:gd name="T7" fmla="*/ 175 h 175"/>
                  <a:gd name="T8" fmla="*/ 106 w 106"/>
                  <a:gd name="T9" fmla="*/ 158 h 175"/>
                  <a:gd name="T10" fmla="*/ 34 w 106"/>
                  <a:gd name="T11" fmla="*/ 86 h 175"/>
                  <a:gd name="T12" fmla="*/ 106 w 106"/>
                  <a:gd name="T13" fmla="*/ 16 h 175"/>
                  <a:gd name="T14" fmla="*/ 89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89" y="0"/>
                    </a:moveTo>
                    <a:cubicBezTo>
                      <a:pt x="7" y="81"/>
                      <a:pt x="7" y="81"/>
                      <a:pt x="7" y="81"/>
                    </a:cubicBezTo>
                    <a:cubicBezTo>
                      <a:pt x="7" y="81"/>
                      <a:pt x="0" y="88"/>
                      <a:pt x="7" y="94"/>
                    </a:cubicBezTo>
                    <a:cubicBezTo>
                      <a:pt x="13" y="100"/>
                      <a:pt x="89" y="175"/>
                      <a:pt x="89" y="175"/>
                    </a:cubicBezTo>
                    <a:cubicBezTo>
                      <a:pt x="106" y="158"/>
                      <a:pt x="106" y="158"/>
                      <a:pt x="106" y="158"/>
                    </a:cubicBezTo>
                    <a:cubicBezTo>
                      <a:pt x="34" y="86"/>
                      <a:pt x="34" y="86"/>
                      <a:pt x="34" y="86"/>
                    </a:cubicBezTo>
                    <a:cubicBezTo>
                      <a:pt x="106" y="16"/>
                      <a:pt x="106" y="16"/>
                      <a:pt x="106" y="16"/>
                    </a:cubicBez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5" name="Freeform 36">
                <a:extLst>
                  <a:ext uri="{FF2B5EF4-FFF2-40B4-BE49-F238E27FC236}">
                    <a16:creationId xmlns:a16="http://schemas.microsoft.com/office/drawing/2014/main" id="{DD516209-F549-475E-BFFB-CB8418E43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098" y="2814287"/>
                <a:ext cx="103172" cy="168634"/>
              </a:xfrm>
              <a:custGeom>
                <a:avLst/>
                <a:gdLst>
                  <a:gd name="T0" fmla="*/ 17 w 106"/>
                  <a:gd name="T1" fmla="*/ 0 h 175"/>
                  <a:gd name="T2" fmla="*/ 99 w 106"/>
                  <a:gd name="T3" fmla="*/ 81 h 175"/>
                  <a:gd name="T4" fmla="*/ 99 w 106"/>
                  <a:gd name="T5" fmla="*/ 94 h 175"/>
                  <a:gd name="T6" fmla="*/ 17 w 106"/>
                  <a:gd name="T7" fmla="*/ 175 h 175"/>
                  <a:gd name="T8" fmla="*/ 0 w 106"/>
                  <a:gd name="T9" fmla="*/ 158 h 175"/>
                  <a:gd name="T10" fmla="*/ 72 w 106"/>
                  <a:gd name="T11" fmla="*/ 86 h 175"/>
                  <a:gd name="T12" fmla="*/ 0 w 106"/>
                  <a:gd name="T13" fmla="*/ 16 h 175"/>
                  <a:gd name="T14" fmla="*/ 17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17" y="0"/>
                    </a:moveTo>
                    <a:cubicBezTo>
                      <a:pt x="99" y="81"/>
                      <a:pt x="99" y="81"/>
                      <a:pt x="99" y="81"/>
                    </a:cubicBezTo>
                    <a:cubicBezTo>
                      <a:pt x="99" y="81"/>
                      <a:pt x="106" y="88"/>
                      <a:pt x="99" y="94"/>
                    </a:cubicBezTo>
                    <a:cubicBezTo>
                      <a:pt x="93" y="100"/>
                      <a:pt x="17" y="175"/>
                      <a:pt x="17" y="175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0" y="16"/>
                      <a:pt x="0" y="16"/>
                      <a:pt x="0" y="16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CEDD205-3FF8-45D9-9515-D67A9FA9BD84}"/>
              </a:ext>
            </a:extLst>
          </p:cNvPr>
          <p:cNvGrpSpPr/>
          <p:nvPr/>
        </p:nvGrpSpPr>
        <p:grpSpPr>
          <a:xfrm>
            <a:off x="5612507" y="3197765"/>
            <a:ext cx="981849" cy="972580"/>
            <a:chOff x="5468716" y="6021113"/>
            <a:chExt cx="1158327" cy="1158328"/>
          </a:xfrm>
        </p:grpSpPr>
        <p:sp>
          <p:nvSpPr>
            <p:cNvPr id="137" name="Oval 9">
              <a:extLst>
                <a:ext uri="{FF2B5EF4-FFF2-40B4-BE49-F238E27FC236}">
                  <a16:creationId xmlns:a16="http://schemas.microsoft.com/office/drawing/2014/main" id="{EC410C70-87EC-4C98-B21D-420E610D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8716" y="6021113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7AF3E6DA-CB4C-4CCA-A7CE-3D5E05B1E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019" y="6721480"/>
              <a:ext cx="75918" cy="25519"/>
            </a:xfrm>
            <a:custGeom>
              <a:avLst/>
              <a:gdLst>
                <a:gd name="T0" fmla="*/ 0 w 57"/>
                <a:gd name="T1" fmla="*/ 19 h 19"/>
                <a:gd name="T2" fmla="*/ 0 w 57"/>
                <a:gd name="T3" fmla="*/ 14 h 19"/>
                <a:gd name="T4" fmla="*/ 15 w 57"/>
                <a:gd name="T5" fmla="*/ 0 h 19"/>
                <a:gd name="T6" fmla="*/ 57 w 5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19">
                  <a:moveTo>
                    <a:pt x="0" y="19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089973CA-B7E3-4195-A6EE-34AB1520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3463" y="6579851"/>
              <a:ext cx="78470" cy="153750"/>
            </a:xfrm>
            <a:custGeom>
              <a:avLst/>
              <a:gdLst>
                <a:gd name="T0" fmla="*/ 0 w 59"/>
                <a:gd name="T1" fmla="*/ 0 h 115"/>
                <a:gd name="T2" fmla="*/ 0 w 59"/>
                <a:gd name="T3" fmla="*/ 62 h 115"/>
                <a:gd name="T4" fmla="*/ 15 w 59"/>
                <a:gd name="T5" fmla="*/ 77 h 115"/>
                <a:gd name="T6" fmla="*/ 45 w 59"/>
                <a:gd name="T7" fmla="*/ 77 h 115"/>
                <a:gd name="T8" fmla="*/ 59 w 59"/>
                <a:gd name="T9" fmla="*/ 91 h 115"/>
                <a:gd name="T10" fmla="*/ 59 w 59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115">
                  <a:moveTo>
                    <a:pt x="0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70"/>
                    <a:pt x="7" y="77"/>
                    <a:pt x="15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53" y="77"/>
                    <a:pt x="59" y="83"/>
                    <a:pt x="59" y="91"/>
                  </a:cubicBezTo>
                  <a:cubicBezTo>
                    <a:pt x="59" y="115"/>
                    <a:pt x="59" y="115"/>
                    <a:pt x="59" y="115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40A3E175-82D3-4031-97A9-66DAA2E86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533" y="6456086"/>
              <a:ext cx="107179" cy="46572"/>
            </a:xfrm>
            <a:custGeom>
              <a:avLst/>
              <a:gdLst>
                <a:gd name="T0" fmla="*/ 0 w 80"/>
                <a:gd name="T1" fmla="*/ 35 h 35"/>
                <a:gd name="T2" fmla="*/ 69 w 80"/>
                <a:gd name="T3" fmla="*/ 35 h 35"/>
                <a:gd name="T4" fmla="*/ 80 w 80"/>
                <a:gd name="T5" fmla="*/ 23 h 35"/>
                <a:gd name="T6" fmla="*/ 80 w 80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35">
                  <a:moveTo>
                    <a:pt x="0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75" y="35"/>
                    <a:pt x="80" y="30"/>
                    <a:pt x="80" y="23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Oval 9">
              <a:extLst>
                <a:ext uri="{FF2B5EF4-FFF2-40B4-BE49-F238E27FC236}">
                  <a16:creationId xmlns:a16="http://schemas.microsoft.com/office/drawing/2014/main" id="{90DFCEBC-F008-41C2-B4C0-3D68C4E28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9759" y="6745722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Oval 11">
              <a:extLst>
                <a:ext uri="{FF2B5EF4-FFF2-40B4-BE49-F238E27FC236}">
                  <a16:creationId xmlns:a16="http://schemas.microsoft.com/office/drawing/2014/main" id="{9A1083B6-9C56-410E-980D-BC9F1355D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1310" y="6733601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Oval 12">
              <a:extLst>
                <a:ext uri="{FF2B5EF4-FFF2-40B4-BE49-F238E27FC236}">
                  <a16:creationId xmlns:a16="http://schemas.microsoft.com/office/drawing/2014/main" id="{3D2486D4-E721-48FE-8410-BD3A07CF1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451" y="6394203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F6C77C85-B438-4767-99A3-6BA4F4999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938" y="6640458"/>
              <a:ext cx="54865" cy="213719"/>
            </a:xfrm>
            <a:custGeom>
              <a:avLst/>
              <a:gdLst>
                <a:gd name="T0" fmla="*/ 0 w 41"/>
                <a:gd name="T1" fmla="*/ 0 h 160"/>
                <a:gd name="T2" fmla="*/ 0 w 41"/>
                <a:gd name="T3" fmla="*/ 145 h 160"/>
                <a:gd name="T4" fmla="*/ 15 w 41"/>
                <a:gd name="T5" fmla="*/ 160 h 160"/>
                <a:gd name="T6" fmla="*/ 41 w 4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160">
                  <a:moveTo>
                    <a:pt x="0" y="0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0" y="154"/>
                    <a:pt x="6" y="160"/>
                    <a:pt x="15" y="160"/>
                  </a:cubicBezTo>
                  <a:cubicBezTo>
                    <a:pt x="41" y="160"/>
                    <a:pt x="41" y="160"/>
                    <a:pt x="41" y="16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" name="Oval 10">
              <a:extLst>
                <a:ext uri="{FF2B5EF4-FFF2-40B4-BE49-F238E27FC236}">
                  <a16:creationId xmlns:a16="http://schemas.microsoft.com/office/drawing/2014/main" id="{97C14A75-2B3C-4D41-8500-0A030524D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1803" y="6823554"/>
              <a:ext cx="61245" cy="61245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46" name="Magnifying_Glass">
              <a:extLst>
                <a:ext uri="{FF2B5EF4-FFF2-40B4-BE49-F238E27FC236}">
                  <a16:creationId xmlns:a16="http://schemas.microsoft.com/office/drawing/2014/main" id="{F6290101-5A29-43F1-B176-104533BA7924}"/>
                </a:ext>
              </a:extLst>
            </p:cNvPr>
            <p:cNvGrpSpPr/>
            <p:nvPr/>
          </p:nvGrpSpPr>
          <p:grpSpPr>
            <a:xfrm flipH="1">
              <a:off x="5690450" y="6269810"/>
              <a:ext cx="562017" cy="562017"/>
              <a:chOff x="5741782" y="1706805"/>
              <a:chExt cx="657225" cy="65722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F1A29348-42FF-40E2-93C5-45EECCA66E7F}"/>
                  </a:ext>
                </a:extLst>
              </p:cNvPr>
              <p:cNvSpPr/>
              <p:nvPr/>
            </p:nvSpPr>
            <p:spPr>
              <a:xfrm>
                <a:off x="5769524" y="1733237"/>
                <a:ext cx="390525" cy="390525"/>
              </a:xfrm>
              <a:custGeom>
                <a:avLst/>
                <a:gdLst/>
                <a:ahLst/>
                <a:cxnLst/>
                <a:rect l="0" t="0" r="0" b="0"/>
                <a:pathLst>
                  <a:path w="390525" h="390525">
                    <a:moveTo>
                      <a:pt x="390049" y="198596"/>
                    </a:moveTo>
                    <a:cubicBezTo>
                      <a:pt x="390049" y="304333"/>
                      <a:pt x="304333" y="390049"/>
                      <a:pt x="198596" y="390049"/>
                    </a:cubicBezTo>
                    <a:cubicBezTo>
                      <a:pt x="92860" y="390049"/>
                      <a:pt x="7144" y="304333"/>
                      <a:pt x="7144" y="198596"/>
                    </a:cubicBezTo>
                    <a:cubicBezTo>
                      <a:pt x="7144" y="92860"/>
                      <a:pt x="92860" y="7144"/>
                      <a:pt x="198596" y="7144"/>
                    </a:cubicBezTo>
                    <a:cubicBezTo>
                      <a:pt x="304333" y="7144"/>
                      <a:pt x="390049" y="92860"/>
                      <a:pt x="390049" y="1985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705D8FF-8D0E-4438-A8F6-14E2934B9101}"/>
                  </a:ext>
                </a:extLst>
              </p:cNvPr>
              <p:cNvSpPr/>
              <p:nvPr/>
            </p:nvSpPr>
            <p:spPr>
              <a:xfrm>
                <a:off x="5741782" y="1706805"/>
                <a:ext cx="657225" cy="657225"/>
              </a:xfrm>
              <a:custGeom>
                <a:avLst/>
                <a:gdLst/>
                <a:ahLst/>
                <a:cxnLst/>
                <a:rect l="0" t="0" r="0" b="0"/>
                <a:pathLst>
                  <a:path w="657225" h="657225">
                    <a:moveTo>
                      <a:pt x="649248" y="579358"/>
                    </a:moveTo>
                    <a:lnTo>
                      <a:pt x="464463" y="395526"/>
                    </a:lnTo>
                    <a:cubicBezTo>
                      <a:pt x="459701" y="390763"/>
                      <a:pt x="453033" y="390763"/>
                      <a:pt x="448271" y="395526"/>
                    </a:cubicBezTo>
                    <a:lnTo>
                      <a:pt x="439698" y="404098"/>
                    </a:lnTo>
                    <a:lnTo>
                      <a:pt x="395883" y="360283"/>
                    </a:lnTo>
                    <a:cubicBezTo>
                      <a:pt x="464463" y="274558"/>
                      <a:pt x="458748" y="149781"/>
                      <a:pt x="379691" y="70723"/>
                    </a:cubicBezTo>
                    <a:cubicBezTo>
                      <a:pt x="294918" y="-14049"/>
                      <a:pt x="156806" y="-14049"/>
                      <a:pt x="71081" y="70723"/>
                    </a:cubicBezTo>
                    <a:cubicBezTo>
                      <a:pt x="-14644" y="155496"/>
                      <a:pt x="-13692" y="293608"/>
                      <a:pt x="71081" y="379333"/>
                    </a:cubicBezTo>
                    <a:cubicBezTo>
                      <a:pt x="150138" y="458391"/>
                      <a:pt x="274916" y="464106"/>
                      <a:pt x="360641" y="395526"/>
                    </a:cubicBezTo>
                    <a:lnTo>
                      <a:pt x="404456" y="439341"/>
                    </a:lnTo>
                    <a:lnTo>
                      <a:pt x="395883" y="447913"/>
                    </a:lnTo>
                    <a:cubicBezTo>
                      <a:pt x="391121" y="452676"/>
                      <a:pt x="391121" y="459343"/>
                      <a:pt x="395883" y="464106"/>
                    </a:cubicBezTo>
                    <a:lnTo>
                      <a:pt x="579716" y="647938"/>
                    </a:lnTo>
                    <a:cubicBezTo>
                      <a:pt x="584478" y="652701"/>
                      <a:pt x="591146" y="652701"/>
                      <a:pt x="595908" y="647938"/>
                    </a:cubicBezTo>
                    <a:lnTo>
                      <a:pt x="647343" y="596503"/>
                    </a:lnTo>
                    <a:cubicBezTo>
                      <a:pt x="653058" y="591741"/>
                      <a:pt x="653058" y="584121"/>
                      <a:pt x="649248" y="579358"/>
                    </a:cubicBezTo>
                    <a:close/>
                    <a:moveTo>
                      <a:pt x="104418" y="346948"/>
                    </a:moveTo>
                    <a:cubicBezTo>
                      <a:pt x="36791" y="279321"/>
                      <a:pt x="36791" y="170736"/>
                      <a:pt x="104418" y="103108"/>
                    </a:cubicBezTo>
                    <a:cubicBezTo>
                      <a:pt x="172046" y="35481"/>
                      <a:pt x="280631" y="35481"/>
                      <a:pt x="348258" y="103108"/>
                    </a:cubicBezTo>
                    <a:cubicBezTo>
                      <a:pt x="415886" y="170736"/>
                      <a:pt x="415886" y="279321"/>
                      <a:pt x="348258" y="346948"/>
                    </a:cubicBezTo>
                    <a:cubicBezTo>
                      <a:pt x="280631" y="414576"/>
                      <a:pt x="172046" y="414576"/>
                      <a:pt x="104418" y="346948"/>
                    </a:cubicBezTo>
                    <a:close/>
                  </a:path>
                </a:pathLst>
              </a:custGeom>
              <a:solidFill>
                <a:srgbClr val="005A9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AD3E42B-EBAE-4CCE-A290-C3D2E149E383}"/>
                  </a:ext>
                </a:extLst>
              </p:cNvPr>
              <p:cNvSpPr/>
              <p:nvPr/>
            </p:nvSpPr>
            <p:spPr>
              <a:xfrm>
                <a:off x="5913352" y="1788482"/>
                <a:ext cx="104775" cy="104775"/>
              </a:xfrm>
              <a:custGeom>
                <a:avLst/>
                <a:gdLst/>
                <a:ahLst/>
                <a:cxnLst/>
                <a:rect l="0" t="0" r="0" b="0"/>
                <a:pathLst>
                  <a:path w="104775" h="104775">
                    <a:moveTo>
                      <a:pt x="98584" y="52864"/>
                    </a:moveTo>
                    <a:cubicBezTo>
                      <a:pt x="98584" y="78114"/>
                      <a:pt x="78114" y="98584"/>
                      <a:pt x="52864" y="98584"/>
                    </a:cubicBezTo>
                    <a:cubicBezTo>
                      <a:pt x="27613" y="98584"/>
                      <a:pt x="7144" y="78114"/>
                      <a:pt x="7144" y="52864"/>
                    </a:cubicBezTo>
                    <a:cubicBezTo>
                      <a:pt x="7144" y="27613"/>
                      <a:pt x="27613" y="7144"/>
                      <a:pt x="52864" y="7144"/>
                    </a:cubicBezTo>
                    <a:cubicBezTo>
                      <a:pt x="78114" y="7144"/>
                      <a:pt x="98584" y="27613"/>
                      <a:pt x="98584" y="5286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E96F46A6-CB14-4B5C-8F3B-5160F1DEC859}"/>
                  </a:ext>
                </a:extLst>
              </p:cNvPr>
              <p:cNvSpPr/>
              <p:nvPr/>
            </p:nvSpPr>
            <p:spPr>
              <a:xfrm>
                <a:off x="6128617" y="2121857"/>
                <a:ext cx="266700" cy="238125"/>
              </a:xfrm>
              <a:custGeom>
                <a:avLst/>
                <a:gdLst/>
                <a:ahLst/>
                <a:cxnLst/>
                <a:rect l="0" t="0" r="0" b="0"/>
                <a:pathLst>
                  <a:path w="266700" h="238125">
                    <a:moveTo>
                      <a:pt x="10001" y="32861"/>
                    </a:moveTo>
                    <a:lnTo>
                      <a:pt x="35719" y="7144"/>
                    </a:lnTo>
                    <a:lnTo>
                      <a:pt x="214789" y="186214"/>
                    </a:lnTo>
                    <a:cubicBezTo>
                      <a:pt x="216694" y="188119"/>
                      <a:pt x="219551" y="188119"/>
                      <a:pt x="221456" y="186214"/>
                    </a:cubicBezTo>
                    <a:lnTo>
                      <a:pt x="251936" y="155734"/>
                    </a:lnTo>
                    <a:lnTo>
                      <a:pt x="261461" y="165259"/>
                    </a:lnTo>
                    <a:cubicBezTo>
                      <a:pt x="265271" y="169069"/>
                      <a:pt x="265271" y="175736"/>
                      <a:pt x="261461" y="180499"/>
                    </a:cubicBezTo>
                    <a:lnTo>
                      <a:pt x="208121" y="233839"/>
                    </a:lnTo>
                    <a:cubicBezTo>
                      <a:pt x="204311" y="237649"/>
                      <a:pt x="197644" y="237649"/>
                      <a:pt x="192881" y="233839"/>
                    </a:cubicBezTo>
                    <a:lnTo>
                      <a:pt x="10001" y="48101"/>
                    </a:lnTo>
                    <a:cubicBezTo>
                      <a:pt x="6191" y="44291"/>
                      <a:pt x="6191" y="36671"/>
                      <a:pt x="10001" y="32861"/>
                    </a:cubicBezTo>
                    <a:close/>
                  </a:path>
                </a:pathLst>
              </a:custGeom>
              <a:solidFill>
                <a:srgbClr val="163E6A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FE3CFAE-A582-4034-943A-0EE702EA61DF}"/>
              </a:ext>
            </a:extLst>
          </p:cNvPr>
          <p:cNvGrpSpPr/>
          <p:nvPr/>
        </p:nvGrpSpPr>
        <p:grpSpPr>
          <a:xfrm>
            <a:off x="8869969" y="3197765"/>
            <a:ext cx="981849" cy="944711"/>
            <a:chOff x="5605076" y="3228477"/>
            <a:chExt cx="981849" cy="944711"/>
          </a:xfrm>
        </p:grpSpPr>
        <p:sp>
          <p:nvSpPr>
            <p:cNvPr id="165" name="Oval 9">
              <a:extLst>
                <a:ext uri="{FF2B5EF4-FFF2-40B4-BE49-F238E27FC236}">
                  <a16:creationId xmlns:a16="http://schemas.microsoft.com/office/drawing/2014/main" id="{BD01BF5A-5952-4916-BAD1-8B62B1C80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5076" y="3228477"/>
              <a:ext cx="981849" cy="944711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/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6" name="Group 30">
              <a:extLst>
                <a:ext uri="{FF2B5EF4-FFF2-40B4-BE49-F238E27FC236}">
                  <a16:creationId xmlns:a16="http://schemas.microsoft.com/office/drawing/2014/main" id="{F29C8C81-1445-4502-A068-7DF6E2E5EC7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25227" y="3487459"/>
              <a:ext cx="541546" cy="437907"/>
              <a:chOff x="3469" y="1860"/>
              <a:chExt cx="742" cy="600"/>
            </a:xfrm>
            <a:solidFill>
              <a:schemeClr val="bg1"/>
            </a:solidFill>
          </p:grpSpPr>
          <p:sp>
            <p:nvSpPr>
              <p:cNvPr id="167" name="Freeform 31">
                <a:extLst>
                  <a:ext uri="{FF2B5EF4-FFF2-40B4-BE49-F238E27FC236}">
                    <a16:creationId xmlns:a16="http://schemas.microsoft.com/office/drawing/2014/main" id="{FA8F903D-79E1-4B48-B619-28BFF604E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" y="1906"/>
                <a:ext cx="375" cy="508"/>
              </a:xfrm>
              <a:custGeom>
                <a:avLst/>
                <a:gdLst>
                  <a:gd name="T0" fmla="*/ 186 w 375"/>
                  <a:gd name="T1" fmla="*/ 508 h 508"/>
                  <a:gd name="T2" fmla="*/ 0 w 375"/>
                  <a:gd name="T3" fmla="*/ 204 h 508"/>
                  <a:gd name="T4" fmla="*/ 16 w 375"/>
                  <a:gd name="T5" fmla="*/ 195 h 508"/>
                  <a:gd name="T6" fmla="*/ 168 w 375"/>
                  <a:gd name="T7" fmla="*/ 444 h 508"/>
                  <a:gd name="T8" fmla="*/ 168 w 375"/>
                  <a:gd name="T9" fmla="*/ 0 h 508"/>
                  <a:gd name="T10" fmla="*/ 375 w 375"/>
                  <a:gd name="T11" fmla="*/ 192 h 508"/>
                  <a:gd name="T12" fmla="*/ 365 w 375"/>
                  <a:gd name="T13" fmla="*/ 206 h 508"/>
                  <a:gd name="T14" fmla="*/ 186 w 375"/>
                  <a:gd name="T15" fmla="*/ 41 h 508"/>
                  <a:gd name="T16" fmla="*/ 186 w 375"/>
                  <a:gd name="T17" fmla="*/ 508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5" h="508">
                    <a:moveTo>
                      <a:pt x="186" y="508"/>
                    </a:moveTo>
                    <a:lnTo>
                      <a:pt x="0" y="204"/>
                    </a:lnTo>
                    <a:lnTo>
                      <a:pt x="16" y="195"/>
                    </a:lnTo>
                    <a:lnTo>
                      <a:pt x="168" y="444"/>
                    </a:lnTo>
                    <a:lnTo>
                      <a:pt x="168" y="0"/>
                    </a:lnTo>
                    <a:lnTo>
                      <a:pt x="375" y="192"/>
                    </a:lnTo>
                    <a:lnTo>
                      <a:pt x="365" y="206"/>
                    </a:lnTo>
                    <a:lnTo>
                      <a:pt x="186" y="41"/>
                    </a:lnTo>
                    <a:lnTo>
                      <a:pt x="186" y="5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Freeform 32">
                <a:extLst>
                  <a:ext uri="{FF2B5EF4-FFF2-40B4-BE49-F238E27FC236}">
                    <a16:creationId xmlns:a16="http://schemas.microsoft.com/office/drawing/2014/main" id="{5163E9A5-D4D7-46F3-A68A-31DBCD012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" y="2098"/>
                <a:ext cx="501" cy="298"/>
              </a:xfrm>
              <a:custGeom>
                <a:avLst/>
                <a:gdLst>
                  <a:gd name="T0" fmla="*/ 9 w 501"/>
                  <a:gd name="T1" fmla="*/ 298 h 298"/>
                  <a:gd name="T2" fmla="*/ 0 w 501"/>
                  <a:gd name="T3" fmla="*/ 282 h 298"/>
                  <a:gd name="T4" fmla="*/ 493 w 501"/>
                  <a:gd name="T5" fmla="*/ 0 h 298"/>
                  <a:gd name="T6" fmla="*/ 501 w 501"/>
                  <a:gd name="T7" fmla="*/ 14 h 298"/>
                  <a:gd name="T8" fmla="*/ 9 w 501"/>
                  <a:gd name="T9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298">
                    <a:moveTo>
                      <a:pt x="9" y="298"/>
                    </a:moveTo>
                    <a:lnTo>
                      <a:pt x="0" y="282"/>
                    </a:lnTo>
                    <a:lnTo>
                      <a:pt x="493" y="0"/>
                    </a:lnTo>
                    <a:lnTo>
                      <a:pt x="501" y="14"/>
                    </a:lnTo>
                    <a:lnTo>
                      <a:pt x="9" y="2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 33">
                <a:extLst>
                  <a:ext uri="{FF2B5EF4-FFF2-40B4-BE49-F238E27FC236}">
                    <a16:creationId xmlns:a16="http://schemas.microsoft.com/office/drawing/2014/main" id="{933F7354-1A4F-4F3A-A729-897D80E3E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" y="2096"/>
                <a:ext cx="614" cy="295"/>
              </a:xfrm>
              <a:custGeom>
                <a:avLst/>
                <a:gdLst>
                  <a:gd name="T0" fmla="*/ 16 w 614"/>
                  <a:gd name="T1" fmla="*/ 295 h 295"/>
                  <a:gd name="T2" fmla="*/ 0 w 614"/>
                  <a:gd name="T3" fmla="*/ 287 h 295"/>
                  <a:gd name="T4" fmla="*/ 131 w 614"/>
                  <a:gd name="T5" fmla="*/ 0 h 295"/>
                  <a:gd name="T6" fmla="*/ 506 w 614"/>
                  <a:gd name="T7" fmla="*/ 0 h 295"/>
                  <a:gd name="T8" fmla="*/ 614 w 614"/>
                  <a:gd name="T9" fmla="*/ 287 h 295"/>
                  <a:gd name="T10" fmla="*/ 596 w 614"/>
                  <a:gd name="T11" fmla="*/ 295 h 295"/>
                  <a:gd name="T12" fmla="*/ 494 w 614"/>
                  <a:gd name="T13" fmla="*/ 18 h 295"/>
                  <a:gd name="T14" fmla="*/ 143 w 614"/>
                  <a:gd name="T15" fmla="*/ 18 h 295"/>
                  <a:gd name="T16" fmla="*/ 16 w 614"/>
                  <a:gd name="T17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4" h="295">
                    <a:moveTo>
                      <a:pt x="16" y="295"/>
                    </a:moveTo>
                    <a:lnTo>
                      <a:pt x="0" y="287"/>
                    </a:lnTo>
                    <a:lnTo>
                      <a:pt x="131" y="0"/>
                    </a:lnTo>
                    <a:lnTo>
                      <a:pt x="506" y="0"/>
                    </a:lnTo>
                    <a:lnTo>
                      <a:pt x="614" y="287"/>
                    </a:lnTo>
                    <a:lnTo>
                      <a:pt x="596" y="295"/>
                    </a:lnTo>
                    <a:lnTo>
                      <a:pt x="494" y="18"/>
                    </a:lnTo>
                    <a:lnTo>
                      <a:pt x="143" y="18"/>
                    </a:lnTo>
                    <a:lnTo>
                      <a:pt x="16" y="2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Oval 34">
                <a:extLst>
                  <a:ext uri="{FF2B5EF4-FFF2-40B4-BE49-F238E27FC236}">
                    <a16:creationId xmlns:a16="http://schemas.microsoft.com/office/drawing/2014/main" id="{FAE0B13E-4DC0-42EA-9229-E31F144CC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1860"/>
                <a:ext cx="144" cy="144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Oval 35">
                <a:extLst>
                  <a:ext uri="{FF2B5EF4-FFF2-40B4-BE49-F238E27FC236}">
                    <a16:creationId xmlns:a16="http://schemas.microsoft.com/office/drawing/2014/main" id="{0F1BE207-4473-49D2-A333-3FD92563D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4" y="2039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Oval 36">
                <a:extLst>
                  <a:ext uri="{FF2B5EF4-FFF2-40B4-BE49-F238E27FC236}">
                    <a16:creationId xmlns:a16="http://schemas.microsoft.com/office/drawing/2014/main" id="{A363ECD9-8017-4D90-A72D-CF4756DCD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9" y="2032"/>
                <a:ext cx="146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3" name="Oval 37">
                <a:extLst>
                  <a:ext uri="{FF2B5EF4-FFF2-40B4-BE49-F238E27FC236}">
                    <a16:creationId xmlns:a16="http://schemas.microsoft.com/office/drawing/2014/main" id="{D76149A3-1614-48AC-95B4-B1BB21C63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2314"/>
                <a:ext cx="144" cy="146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4" name="Oval 38">
                <a:extLst>
                  <a:ext uri="{FF2B5EF4-FFF2-40B4-BE49-F238E27FC236}">
                    <a16:creationId xmlns:a16="http://schemas.microsoft.com/office/drawing/2014/main" id="{D2F3C3F6-5AF6-4553-BAE5-8857AFA0F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9" y="2314"/>
                <a:ext cx="145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5" name="Oval 39">
                <a:extLst>
                  <a:ext uri="{FF2B5EF4-FFF2-40B4-BE49-F238E27FC236}">
                    <a16:creationId xmlns:a16="http://schemas.microsoft.com/office/drawing/2014/main" id="{290F50AE-B4F5-4B30-BE67-2C9A71D57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2314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BE4CA2-8C90-4E71-8871-11D37DEE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 Vision API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F2A8107-BC4E-4EE0-BFF7-7FDAFD1F4FE8}"/>
              </a:ext>
            </a:extLst>
          </p:cNvPr>
          <p:cNvSpPr/>
          <p:nvPr/>
        </p:nvSpPr>
        <p:spPr bwMode="auto">
          <a:xfrm>
            <a:off x="7800031" y="1656715"/>
            <a:ext cx="3831955" cy="409626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B5D0ED3-AD97-424D-BB89-D083EEB9F57E}"/>
              </a:ext>
            </a:extLst>
          </p:cNvPr>
          <p:cNvSpPr/>
          <p:nvPr/>
        </p:nvSpPr>
        <p:spPr bwMode="auto">
          <a:xfrm>
            <a:off x="953533" y="1841668"/>
            <a:ext cx="3831955" cy="409626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82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A2B0BF2-FC30-4962-A21B-17DD1C840F0F}"/>
              </a:ext>
            </a:extLst>
          </p:cNvPr>
          <p:cNvSpPr/>
          <p:nvPr/>
        </p:nvSpPr>
        <p:spPr>
          <a:xfrm>
            <a:off x="1409252" y="1581375"/>
            <a:ext cx="8498541" cy="5163670"/>
          </a:xfrm>
          <a:prstGeom prst="rect">
            <a:avLst/>
          </a:prstGeom>
          <a:solidFill>
            <a:srgbClr val="1C9FC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Your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A quick test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F8A2C8-140E-4F89-9B11-9E9A2D92F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474" y="1747691"/>
            <a:ext cx="8056095" cy="483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70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13AED52-AB0A-4D1C-A46A-5CBE117F1FE7}"/>
              </a:ext>
            </a:extLst>
          </p:cNvPr>
          <p:cNvSpPr/>
          <p:nvPr/>
        </p:nvSpPr>
        <p:spPr bwMode="auto">
          <a:xfrm>
            <a:off x="1455595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Build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</a:t>
            </a:r>
            <a:r>
              <a:rPr lang="en-US" sz="1400" noProof="0" dirty="0">
                <a:solidFill>
                  <a:srgbClr val="1A1A1A"/>
                </a:solidFill>
                <a:latin typeface="Segoe UI Semibold"/>
              </a:rPr>
              <a:t>Training Dataset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 the dataset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F120853-7BCA-4DFB-86C5-3E72C8B21C60}"/>
              </a:ext>
            </a:extLst>
          </p:cNvPr>
          <p:cNvSpPr/>
          <p:nvPr/>
        </p:nvSpPr>
        <p:spPr bwMode="auto">
          <a:xfrm>
            <a:off x="478635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Test Dataset to Test 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D2CE252-9D55-4B16-BB03-13EE0BC7EECE}"/>
              </a:ext>
            </a:extLst>
          </p:cNvPr>
          <p:cNvSpPr/>
          <p:nvPr/>
        </p:nvSpPr>
        <p:spPr bwMode="auto">
          <a:xfrm>
            <a:off x="811766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Create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an Endpoint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Build</a:t>
            </a:r>
            <a:r>
              <a:rPr lang="en-US" sz="1400" dirty="0">
                <a:solidFill>
                  <a:srgbClr val="1A1A1A"/>
                </a:solidFill>
                <a:latin typeface="Segoe UI Semibold"/>
              </a:rPr>
              <a:t> Application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C85FDAA-2058-4A84-9B12-4D1FC7753A7D}"/>
              </a:ext>
            </a:extLst>
          </p:cNvPr>
          <p:cNvSpPr txBox="1"/>
          <p:nvPr/>
        </p:nvSpPr>
        <p:spPr>
          <a:xfrm>
            <a:off x="5824399" y="2509095"/>
            <a:ext cx="4103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D742A05-61B8-4692-85FD-1C3F94F436FE}"/>
              </a:ext>
            </a:extLst>
          </p:cNvPr>
          <p:cNvSpPr txBox="1"/>
          <p:nvPr/>
        </p:nvSpPr>
        <p:spPr>
          <a:xfrm>
            <a:off x="2445177" y="2509095"/>
            <a:ext cx="50853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A6C0BCD-75D3-4D79-A0AF-023B62D83899}"/>
              </a:ext>
            </a:extLst>
          </p:cNvPr>
          <p:cNvSpPr txBox="1"/>
          <p:nvPr/>
        </p:nvSpPr>
        <p:spPr>
          <a:xfrm>
            <a:off x="8988997" y="2509095"/>
            <a:ext cx="74379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Deploy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47F312-E8EC-411B-AC73-0FF194E1D68A}"/>
              </a:ext>
            </a:extLst>
          </p:cNvPr>
          <p:cNvGrpSpPr/>
          <p:nvPr/>
        </p:nvGrpSpPr>
        <p:grpSpPr>
          <a:xfrm>
            <a:off x="2178641" y="3197765"/>
            <a:ext cx="981849" cy="981849"/>
            <a:chOff x="2234350" y="1976027"/>
            <a:chExt cx="1158327" cy="1158328"/>
          </a:xfrm>
        </p:grpSpPr>
        <p:sp>
          <p:nvSpPr>
            <p:cNvPr id="72" name="Oval 9">
              <a:extLst>
                <a:ext uri="{FF2B5EF4-FFF2-40B4-BE49-F238E27FC236}">
                  <a16:creationId xmlns:a16="http://schemas.microsoft.com/office/drawing/2014/main" id="{908C9DCF-81CC-45ED-A1DB-1EA8F7A990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350" y="1976027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FD8372-BF6E-42C0-9647-2012E395D0EB}"/>
                </a:ext>
              </a:extLst>
            </p:cNvPr>
            <p:cNvGrpSpPr/>
            <p:nvPr/>
          </p:nvGrpSpPr>
          <p:grpSpPr>
            <a:xfrm>
              <a:off x="2506262" y="2276142"/>
              <a:ext cx="629742" cy="436179"/>
              <a:chOff x="3186734" y="2614346"/>
              <a:chExt cx="675958" cy="468190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AA73395-8999-41C0-A434-2C108ECC8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6734" y="2614346"/>
                <a:ext cx="501632" cy="403440"/>
              </a:xfrm>
              <a:custGeom>
                <a:avLst/>
                <a:gdLst>
                  <a:gd name="connsiteX0" fmla="*/ 486708 w 3583341"/>
                  <a:gd name="connsiteY0" fmla="*/ 0 h 2881921"/>
                  <a:gd name="connsiteX1" fmla="*/ 3293031 w 3583341"/>
                  <a:gd name="connsiteY1" fmla="*/ 0 h 2881921"/>
                  <a:gd name="connsiteX2" fmla="*/ 3583341 w 3583341"/>
                  <a:gd name="connsiteY2" fmla="*/ 289571 h 2881921"/>
                  <a:gd name="connsiteX3" fmla="*/ 3583341 w 3583341"/>
                  <a:gd name="connsiteY3" fmla="*/ 2592350 h 2881921"/>
                  <a:gd name="connsiteX4" fmla="*/ 3293031 w 3583341"/>
                  <a:gd name="connsiteY4" fmla="*/ 2881921 h 2881921"/>
                  <a:gd name="connsiteX5" fmla="*/ 486708 w 3583341"/>
                  <a:gd name="connsiteY5" fmla="*/ 2881921 h 2881921"/>
                  <a:gd name="connsiteX6" fmla="*/ 203310 w 3583341"/>
                  <a:gd name="connsiteY6" fmla="*/ 2592350 h 2881921"/>
                  <a:gd name="connsiteX7" fmla="*/ 203310 w 3583341"/>
                  <a:gd name="connsiteY7" fmla="*/ 1261056 h 2881921"/>
                  <a:gd name="connsiteX8" fmla="*/ 203310 w 3583341"/>
                  <a:gd name="connsiteY8" fmla="*/ 1169815 h 2881921"/>
                  <a:gd name="connsiteX9" fmla="*/ 0 w 3583341"/>
                  <a:gd name="connsiteY9" fmla="*/ 986054 h 2881921"/>
                  <a:gd name="connsiteX10" fmla="*/ 203310 w 3583341"/>
                  <a:gd name="connsiteY10" fmla="*/ 794473 h 2881921"/>
                  <a:gd name="connsiteX11" fmla="*/ 203310 w 3583341"/>
                  <a:gd name="connsiteY11" fmla="*/ 771589 h 2881921"/>
                  <a:gd name="connsiteX12" fmla="*/ 203310 w 3583341"/>
                  <a:gd name="connsiteY12" fmla="*/ 289571 h 2881921"/>
                  <a:gd name="connsiteX13" fmla="*/ 486708 w 3583341"/>
                  <a:gd name="connsiteY13" fmla="*/ 0 h 28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83341" h="2881921">
                    <a:moveTo>
                      <a:pt x="486708" y="0"/>
                    </a:moveTo>
                    <a:cubicBezTo>
                      <a:pt x="3293031" y="0"/>
                      <a:pt x="3293031" y="0"/>
                      <a:pt x="3293031" y="0"/>
                    </a:cubicBezTo>
                    <a:cubicBezTo>
                      <a:pt x="3452011" y="0"/>
                      <a:pt x="3583341" y="130996"/>
                      <a:pt x="3583341" y="289571"/>
                    </a:cubicBezTo>
                    <a:cubicBezTo>
                      <a:pt x="3583341" y="2592350"/>
                      <a:pt x="3583341" y="2592350"/>
                      <a:pt x="3583341" y="2592350"/>
                    </a:cubicBezTo>
                    <a:cubicBezTo>
                      <a:pt x="3583341" y="2750925"/>
                      <a:pt x="3452011" y="2881921"/>
                      <a:pt x="3293031" y="2881921"/>
                    </a:cubicBezTo>
                    <a:cubicBezTo>
                      <a:pt x="486708" y="2881921"/>
                      <a:pt x="486708" y="2881921"/>
                      <a:pt x="486708" y="2881921"/>
                    </a:cubicBezTo>
                    <a:cubicBezTo>
                      <a:pt x="327729" y="2881921"/>
                      <a:pt x="203310" y="2750925"/>
                      <a:pt x="203310" y="2592350"/>
                    </a:cubicBezTo>
                    <a:cubicBezTo>
                      <a:pt x="203310" y="2016655"/>
                      <a:pt x="203310" y="1584884"/>
                      <a:pt x="203310" y="1261056"/>
                    </a:cubicBezTo>
                    <a:lnTo>
                      <a:pt x="203310" y="1169815"/>
                    </a:lnTo>
                    <a:lnTo>
                      <a:pt x="0" y="986054"/>
                    </a:lnTo>
                    <a:lnTo>
                      <a:pt x="203310" y="794473"/>
                    </a:lnTo>
                    <a:lnTo>
                      <a:pt x="203310" y="771589"/>
                    </a:lnTo>
                    <a:cubicBezTo>
                      <a:pt x="203310" y="289571"/>
                      <a:pt x="203310" y="289571"/>
                      <a:pt x="203310" y="289571"/>
                    </a:cubicBezTo>
                    <a:cubicBezTo>
                      <a:pt x="203310" y="130996"/>
                      <a:pt x="327729" y="0"/>
                      <a:pt x="486708" y="0"/>
                    </a:cubicBezTo>
                    <a:close/>
                  </a:path>
                </a:pathLst>
              </a:custGeom>
              <a:solidFill>
                <a:srgbClr val="09538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B450AEA2-1BAC-4AFE-950F-6BC2D5F5E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666288"/>
                <a:ext cx="248326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Rectangle 31">
                <a:extLst>
                  <a:ext uri="{FF2B5EF4-FFF2-40B4-BE49-F238E27FC236}">
                    <a16:creationId xmlns:a16="http://schemas.microsoft.com/office/drawing/2014/main" id="{EF7DB52E-4ECF-4123-A660-12EF27BB5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23211"/>
                <a:ext cx="335844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Rectangle 32">
                <a:extLst>
                  <a:ext uri="{FF2B5EF4-FFF2-40B4-BE49-F238E27FC236}">
                    <a16:creationId xmlns:a16="http://schemas.microsoft.com/office/drawing/2014/main" id="{1B767CED-A7CA-4505-8103-38D9D5B64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81557"/>
                <a:ext cx="335844" cy="22769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E39BCC-9C85-451C-9B6E-F502A32A6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9637" y="2768749"/>
                <a:ext cx="503055" cy="313787"/>
              </a:xfrm>
              <a:custGeom>
                <a:avLst/>
                <a:gdLst>
                  <a:gd name="connsiteX0" fmla="*/ 290309 w 3593507"/>
                  <a:gd name="connsiteY0" fmla="*/ 0 h 2241494"/>
                  <a:gd name="connsiteX1" fmla="*/ 3096634 w 3593507"/>
                  <a:gd name="connsiteY1" fmla="*/ 0 h 2241494"/>
                  <a:gd name="connsiteX2" fmla="*/ 3380031 w 3593507"/>
                  <a:gd name="connsiteY2" fmla="*/ 289670 h 2241494"/>
                  <a:gd name="connsiteX3" fmla="*/ 3380031 w 3593507"/>
                  <a:gd name="connsiteY3" fmla="*/ 1162855 h 2241494"/>
                  <a:gd name="connsiteX4" fmla="*/ 3380031 w 3593507"/>
                  <a:gd name="connsiteY4" fmla="*/ 1222011 h 2241494"/>
                  <a:gd name="connsiteX5" fmla="*/ 3593507 w 3593507"/>
                  <a:gd name="connsiteY5" fmla="*/ 1423171 h 2241494"/>
                  <a:gd name="connsiteX6" fmla="*/ 3380031 w 3593507"/>
                  <a:gd name="connsiteY6" fmla="*/ 1616120 h 2241494"/>
                  <a:gd name="connsiteX7" fmla="*/ 3380031 w 3593507"/>
                  <a:gd name="connsiteY7" fmla="*/ 1661666 h 2241494"/>
                  <a:gd name="connsiteX8" fmla="*/ 3380031 w 3593507"/>
                  <a:gd name="connsiteY8" fmla="*/ 1958721 h 2241494"/>
                  <a:gd name="connsiteX9" fmla="*/ 3096634 w 3593507"/>
                  <a:gd name="connsiteY9" fmla="*/ 2241494 h 2241494"/>
                  <a:gd name="connsiteX10" fmla="*/ 290309 w 3593507"/>
                  <a:gd name="connsiteY10" fmla="*/ 2241494 h 2241494"/>
                  <a:gd name="connsiteX11" fmla="*/ 0 w 3593507"/>
                  <a:gd name="connsiteY11" fmla="*/ 1958721 h 2241494"/>
                  <a:gd name="connsiteX12" fmla="*/ 0 w 3593507"/>
                  <a:gd name="connsiteY12" fmla="*/ 289670 h 2241494"/>
                  <a:gd name="connsiteX13" fmla="*/ 290309 w 3593507"/>
                  <a:gd name="connsiteY13" fmla="*/ 0 h 2241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93507" h="2241494">
                    <a:moveTo>
                      <a:pt x="290309" y="0"/>
                    </a:moveTo>
                    <a:cubicBezTo>
                      <a:pt x="3096634" y="0"/>
                      <a:pt x="3096634" y="0"/>
                      <a:pt x="3096634" y="0"/>
                    </a:cubicBezTo>
                    <a:cubicBezTo>
                      <a:pt x="3255613" y="0"/>
                      <a:pt x="3380031" y="131041"/>
                      <a:pt x="3380031" y="289670"/>
                    </a:cubicBezTo>
                    <a:cubicBezTo>
                      <a:pt x="3380031" y="654775"/>
                      <a:pt x="3380031" y="940013"/>
                      <a:pt x="3380031" y="1162855"/>
                    </a:cubicBezTo>
                    <a:lnTo>
                      <a:pt x="3380031" y="1222011"/>
                    </a:lnTo>
                    <a:lnTo>
                      <a:pt x="3593507" y="1423171"/>
                    </a:lnTo>
                    <a:lnTo>
                      <a:pt x="3380031" y="1616120"/>
                    </a:lnTo>
                    <a:lnTo>
                      <a:pt x="3380031" y="1661666"/>
                    </a:lnTo>
                    <a:cubicBezTo>
                      <a:pt x="3380031" y="1958721"/>
                      <a:pt x="3380031" y="1958721"/>
                      <a:pt x="3380031" y="1958721"/>
                    </a:cubicBezTo>
                    <a:cubicBezTo>
                      <a:pt x="3380031" y="2117350"/>
                      <a:pt x="3255613" y="2241494"/>
                      <a:pt x="3096634" y="2241494"/>
                    </a:cubicBezTo>
                    <a:cubicBezTo>
                      <a:pt x="290309" y="2241494"/>
                      <a:pt x="290309" y="2241494"/>
                      <a:pt x="290309" y="2241494"/>
                    </a:cubicBezTo>
                    <a:cubicBezTo>
                      <a:pt x="131330" y="2241494"/>
                      <a:pt x="0" y="2117350"/>
                      <a:pt x="0" y="1958721"/>
                    </a:cubicBezTo>
                    <a:cubicBezTo>
                      <a:pt x="0" y="289670"/>
                      <a:pt x="0" y="289670"/>
                      <a:pt x="0" y="289670"/>
                    </a:cubicBezTo>
                    <a:cubicBezTo>
                      <a:pt x="0" y="131041"/>
                      <a:pt x="131330" y="0"/>
                      <a:pt x="2903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D906EA5D-00CC-4CE8-B419-37E460C37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828" y="2892556"/>
                <a:ext cx="108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136E7930-C1C4-4D2B-BB3C-CAD42748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2828" y="2950190"/>
                <a:ext cx="145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0D5509A-4B04-4757-A3B4-E7EB8ACD0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097" y="3008536"/>
                <a:ext cx="66884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2" name="Oval 33">
                <a:extLst>
                  <a:ext uri="{FF2B5EF4-FFF2-40B4-BE49-F238E27FC236}">
                    <a16:creationId xmlns:a16="http://schemas.microsoft.com/office/drawing/2014/main" id="{B6E7F327-AD15-4821-B1D5-FF7A3CD74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344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3" name="Oval 34">
                <a:extLst>
                  <a:ext uri="{FF2B5EF4-FFF2-40B4-BE49-F238E27FC236}">
                    <a16:creationId xmlns:a16="http://schemas.microsoft.com/office/drawing/2014/main" id="{EF6B4B9B-925C-4EF8-8DD1-4E4C9BE08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969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4" name="Freeform 35">
                <a:extLst>
                  <a:ext uri="{FF2B5EF4-FFF2-40B4-BE49-F238E27FC236}">
                    <a16:creationId xmlns:a16="http://schemas.microsoft.com/office/drawing/2014/main" id="{EC2CA8BC-219F-45A2-AF08-176479DD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348" y="2814287"/>
                <a:ext cx="102461" cy="168634"/>
              </a:xfrm>
              <a:custGeom>
                <a:avLst/>
                <a:gdLst>
                  <a:gd name="T0" fmla="*/ 89 w 106"/>
                  <a:gd name="T1" fmla="*/ 0 h 175"/>
                  <a:gd name="T2" fmla="*/ 7 w 106"/>
                  <a:gd name="T3" fmla="*/ 81 h 175"/>
                  <a:gd name="T4" fmla="*/ 7 w 106"/>
                  <a:gd name="T5" fmla="*/ 94 h 175"/>
                  <a:gd name="T6" fmla="*/ 89 w 106"/>
                  <a:gd name="T7" fmla="*/ 175 h 175"/>
                  <a:gd name="T8" fmla="*/ 106 w 106"/>
                  <a:gd name="T9" fmla="*/ 158 h 175"/>
                  <a:gd name="T10" fmla="*/ 34 w 106"/>
                  <a:gd name="T11" fmla="*/ 86 h 175"/>
                  <a:gd name="T12" fmla="*/ 106 w 106"/>
                  <a:gd name="T13" fmla="*/ 16 h 175"/>
                  <a:gd name="T14" fmla="*/ 89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89" y="0"/>
                    </a:moveTo>
                    <a:cubicBezTo>
                      <a:pt x="7" y="81"/>
                      <a:pt x="7" y="81"/>
                      <a:pt x="7" y="81"/>
                    </a:cubicBezTo>
                    <a:cubicBezTo>
                      <a:pt x="7" y="81"/>
                      <a:pt x="0" y="88"/>
                      <a:pt x="7" y="94"/>
                    </a:cubicBezTo>
                    <a:cubicBezTo>
                      <a:pt x="13" y="100"/>
                      <a:pt x="89" y="175"/>
                      <a:pt x="89" y="175"/>
                    </a:cubicBezTo>
                    <a:cubicBezTo>
                      <a:pt x="106" y="158"/>
                      <a:pt x="106" y="158"/>
                      <a:pt x="106" y="158"/>
                    </a:cubicBezTo>
                    <a:cubicBezTo>
                      <a:pt x="34" y="86"/>
                      <a:pt x="34" y="86"/>
                      <a:pt x="34" y="86"/>
                    </a:cubicBezTo>
                    <a:cubicBezTo>
                      <a:pt x="106" y="16"/>
                      <a:pt x="106" y="16"/>
                      <a:pt x="106" y="16"/>
                    </a:cubicBez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5" name="Freeform 36">
                <a:extLst>
                  <a:ext uri="{FF2B5EF4-FFF2-40B4-BE49-F238E27FC236}">
                    <a16:creationId xmlns:a16="http://schemas.microsoft.com/office/drawing/2014/main" id="{DD516209-F549-475E-BFFB-CB8418E43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098" y="2814287"/>
                <a:ext cx="103172" cy="168634"/>
              </a:xfrm>
              <a:custGeom>
                <a:avLst/>
                <a:gdLst>
                  <a:gd name="T0" fmla="*/ 17 w 106"/>
                  <a:gd name="T1" fmla="*/ 0 h 175"/>
                  <a:gd name="T2" fmla="*/ 99 w 106"/>
                  <a:gd name="T3" fmla="*/ 81 h 175"/>
                  <a:gd name="T4" fmla="*/ 99 w 106"/>
                  <a:gd name="T5" fmla="*/ 94 h 175"/>
                  <a:gd name="T6" fmla="*/ 17 w 106"/>
                  <a:gd name="T7" fmla="*/ 175 h 175"/>
                  <a:gd name="T8" fmla="*/ 0 w 106"/>
                  <a:gd name="T9" fmla="*/ 158 h 175"/>
                  <a:gd name="T10" fmla="*/ 72 w 106"/>
                  <a:gd name="T11" fmla="*/ 86 h 175"/>
                  <a:gd name="T12" fmla="*/ 0 w 106"/>
                  <a:gd name="T13" fmla="*/ 16 h 175"/>
                  <a:gd name="T14" fmla="*/ 17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17" y="0"/>
                    </a:moveTo>
                    <a:cubicBezTo>
                      <a:pt x="99" y="81"/>
                      <a:pt x="99" y="81"/>
                      <a:pt x="99" y="81"/>
                    </a:cubicBezTo>
                    <a:cubicBezTo>
                      <a:pt x="99" y="81"/>
                      <a:pt x="106" y="88"/>
                      <a:pt x="99" y="94"/>
                    </a:cubicBezTo>
                    <a:cubicBezTo>
                      <a:pt x="93" y="100"/>
                      <a:pt x="17" y="175"/>
                      <a:pt x="17" y="175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0" y="16"/>
                      <a:pt x="0" y="16"/>
                      <a:pt x="0" y="16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CEDD205-3FF8-45D9-9515-D67A9FA9BD84}"/>
              </a:ext>
            </a:extLst>
          </p:cNvPr>
          <p:cNvGrpSpPr/>
          <p:nvPr/>
        </p:nvGrpSpPr>
        <p:grpSpPr>
          <a:xfrm>
            <a:off x="5612507" y="3197765"/>
            <a:ext cx="981849" cy="972580"/>
            <a:chOff x="5468716" y="6021113"/>
            <a:chExt cx="1158327" cy="1158328"/>
          </a:xfrm>
        </p:grpSpPr>
        <p:sp>
          <p:nvSpPr>
            <p:cNvPr id="137" name="Oval 9">
              <a:extLst>
                <a:ext uri="{FF2B5EF4-FFF2-40B4-BE49-F238E27FC236}">
                  <a16:creationId xmlns:a16="http://schemas.microsoft.com/office/drawing/2014/main" id="{EC410C70-87EC-4C98-B21D-420E610D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8716" y="6021113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7AF3E6DA-CB4C-4CCA-A7CE-3D5E05B1E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019" y="6721480"/>
              <a:ext cx="75918" cy="25519"/>
            </a:xfrm>
            <a:custGeom>
              <a:avLst/>
              <a:gdLst>
                <a:gd name="T0" fmla="*/ 0 w 57"/>
                <a:gd name="T1" fmla="*/ 19 h 19"/>
                <a:gd name="T2" fmla="*/ 0 w 57"/>
                <a:gd name="T3" fmla="*/ 14 h 19"/>
                <a:gd name="T4" fmla="*/ 15 w 57"/>
                <a:gd name="T5" fmla="*/ 0 h 19"/>
                <a:gd name="T6" fmla="*/ 57 w 5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19">
                  <a:moveTo>
                    <a:pt x="0" y="19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089973CA-B7E3-4195-A6EE-34AB1520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3463" y="6579851"/>
              <a:ext cx="78470" cy="153750"/>
            </a:xfrm>
            <a:custGeom>
              <a:avLst/>
              <a:gdLst>
                <a:gd name="T0" fmla="*/ 0 w 59"/>
                <a:gd name="T1" fmla="*/ 0 h 115"/>
                <a:gd name="T2" fmla="*/ 0 w 59"/>
                <a:gd name="T3" fmla="*/ 62 h 115"/>
                <a:gd name="T4" fmla="*/ 15 w 59"/>
                <a:gd name="T5" fmla="*/ 77 h 115"/>
                <a:gd name="T6" fmla="*/ 45 w 59"/>
                <a:gd name="T7" fmla="*/ 77 h 115"/>
                <a:gd name="T8" fmla="*/ 59 w 59"/>
                <a:gd name="T9" fmla="*/ 91 h 115"/>
                <a:gd name="T10" fmla="*/ 59 w 59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115">
                  <a:moveTo>
                    <a:pt x="0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70"/>
                    <a:pt x="7" y="77"/>
                    <a:pt x="15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53" y="77"/>
                    <a:pt x="59" y="83"/>
                    <a:pt x="59" y="91"/>
                  </a:cubicBezTo>
                  <a:cubicBezTo>
                    <a:pt x="59" y="115"/>
                    <a:pt x="59" y="115"/>
                    <a:pt x="59" y="115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40A3E175-82D3-4031-97A9-66DAA2E86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533" y="6456086"/>
              <a:ext cx="107179" cy="46572"/>
            </a:xfrm>
            <a:custGeom>
              <a:avLst/>
              <a:gdLst>
                <a:gd name="T0" fmla="*/ 0 w 80"/>
                <a:gd name="T1" fmla="*/ 35 h 35"/>
                <a:gd name="T2" fmla="*/ 69 w 80"/>
                <a:gd name="T3" fmla="*/ 35 h 35"/>
                <a:gd name="T4" fmla="*/ 80 w 80"/>
                <a:gd name="T5" fmla="*/ 23 h 35"/>
                <a:gd name="T6" fmla="*/ 80 w 80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35">
                  <a:moveTo>
                    <a:pt x="0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75" y="35"/>
                    <a:pt x="80" y="30"/>
                    <a:pt x="80" y="23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Oval 9">
              <a:extLst>
                <a:ext uri="{FF2B5EF4-FFF2-40B4-BE49-F238E27FC236}">
                  <a16:creationId xmlns:a16="http://schemas.microsoft.com/office/drawing/2014/main" id="{90DFCEBC-F008-41C2-B4C0-3D68C4E28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9759" y="6745722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Oval 11">
              <a:extLst>
                <a:ext uri="{FF2B5EF4-FFF2-40B4-BE49-F238E27FC236}">
                  <a16:creationId xmlns:a16="http://schemas.microsoft.com/office/drawing/2014/main" id="{9A1083B6-9C56-410E-980D-BC9F1355D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1310" y="6733601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Oval 12">
              <a:extLst>
                <a:ext uri="{FF2B5EF4-FFF2-40B4-BE49-F238E27FC236}">
                  <a16:creationId xmlns:a16="http://schemas.microsoft.com/office/drawing/2014/main" id="{3D2486D4-E721-48FE-8410-BD3A07CF1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451" y="6394203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F6C77C85-B438-4767-99A3-6BA4F4999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938" y="6640458"/>
              <a:ext cx="54865" cy="213719"/>
            </a:xfrm>
            <a:custGeom>
              <a:avLst/>
              <a:gdLst>
                <a:gd name="T0" fmla="*/ 0 w 41"/>
                <a:gd name="T1" fmla="*/ 0 h 160"/>
                <a:gd name="T2" fmla="*/ 0 w 41"/>
                <a:gd name="T3" fmla="*/ 145 h 160"/>
                <a:gd name="T4" fmla="*/ 15 w 41"/>
                <a:gd name="T5" fmla="*/ 160 h 160"/>
                <a:gd name="T6" fmla="*/ 41 w 4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160">
                  <a:moveTo>
                    <a:pt x="0" y="0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0" y="154"/>
                    <a:pt x="6" y="160"/>
                    <a:pt x="15" y="160"/>
                  </a:cubicBezTo>
                  <a:cubicBezTo>
                    <a:pt x="41" y="160"/>
                    <a:pt x="41" y="160"/>
                    <a:pt x="41" y="16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" name="Oval 10">
              <a:extLst>
                <a:ext uri="{FF2B5EF4-FFF2-40B4-BE49-F238E27FC236}">
                  <a16:creationId xmlns:a16="http://schemas.microsoft.com/office/drawing/2014/main" id="{97C14A75-2B3C-4D41-8500-0A030524D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1803" y="6823554"/>
              <a:ext cx="61245" cy="61245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46" name="Magnifying_Glass">
              <a:extLst>
                <a:ext uri="{FF2B5EF4-FFF2-40B4-BE49-F238E27FC236}">
                  <a16:creationId xmlns:a16="http://schemas.microsoft.com/office/drawing/2014/main" id="{F6290101-5A29-43F1-B176-104533BA7924}"/>
                </a:ext>
              </a:extLst>
            </p:cNvPr>
            <p:cNvGrpSpPr/>
            <p:nvPr/>
          </p:nvGrpSpPr>
          <p:grpSpPr>
            <a:xfrm flipH="1">
              <a:off x="5690450" y="6269810"/>
              <a:ext cx="562017" cy="562017"/>
              <a:chOff x="5741782" y="1706805"/>
              <a:chExt cx="657225" cy="65722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F1A29348-42FF-40E2-93C5-45EECCA66E7F}"/>
                  </a:ext>
                </a:extLst>
              </p:cNvPr>
              <p:cNvSpPr/>
              <p:nvPr/>
            </p:nvSpPr>
            <p:spPr>
              <a:xfrm>
                <a:off x="5769524" y="1733237"/>
                <a:ext cx="390525" cy="390525"/>
              </a:xfrm>
              <a:custGeom>
                <a:avLst/>
                <a:gdLst/>
                <a:ahLst/>
                <a:cxnLst/>
                <a:rect l="0" t="0" r="0" b="0"/>
                <a:pathLst>
                  <a:path w="390525" h="390525">
                    <a:moveTo>
                      <a:pt x="390049" y="198596"/>
                    </a:moveTo>
                    <a:cubicBezTo>
                      <a:pt x="390049" y="304333"/>
                      <a:pt x="304333" y="390049"/>
                      <a:pt x="198596" y="390049"/>
                    </a:cubicBezTo>
                    <a:cubicBezTo>
                      <a:pt x="92860" y="390049"/>
                      <a:pt x="7144" y="304333"/>
                      <a:pt x="7144" y="198596"/>
                    </a:cubicBezTo>
                    <a:cubicBezTo>
                      <a:pt x="7144" y="92860"/>
                      <a:pt x="92860" y="7144"/>
                      <a:pt x="198596" y="7144"/>
                    </a:cubicBezTo>
                    <a:cubicBezTo>
                      <a:pt x="304333" y="7144"/>
                      <a:pt x="390049" y="92860"/>
                      <a:pt x="390049" y="1985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705D8FF-8D0E-4438-A8F6-14E2934B9101}"/>
                  </a:ext>
                </a:extLst>
              </p:cNvPr>
              <p:cNvSpPr/>
              <p:nvPr/>
            </p:nvSpPr>
            <p:spPr>
              <a:xfrm>
                <a:off x="5741782" y="1706805"/>
                <a:ext cx="657225" cy="657225"/>
              </a:xfrm>
              <a:custGeom>
                <a:avLst/>
                <a:gdLst/>
                <a:ahLst/>
                <a:cxnLst/>
                <a:rect l="0" t="0" r="0" b="0"/>
                <a:pathLst>
                  <a:path w="657225" h="657225">
                    <a:moveTo>
                      <a:pt x="649248" y="579358"/>
                    </a:moveTo>
                    <a:lnTo>
                      <a:pt x="464463" y="395526"/>
                    </a:lnTo>
                    <a:cubicBezTo>
                      <a:pt x="459701" y="390763"/>
                      <a:pt x="453033" y="390763"/>
                      <a:pt x="448271" y="395526"/>
                    </a:cubicBezTo>
                    <a:lnTo>
                      <a:pt x="439698" y="404098"/>
                    </a:lnTo>
                    <a:lnTo>
                      <a:pt x="395883" y="360283"/>
                    </a:lnTo>
                    <a:cubicBezTo>
                      <a:pt x="464463" y="274558"/>
                      <a:pt x="458748" y="149781"/>
                      <a:pt x="379691" y="70723"/>
                    </a:cubicBezTo>
                    <a:cubicBezTo>
                      <a:pt x="294918" y="-14049"/>
                      <a:pt x="156806" y="-14049"/>
                      <a:pt x="71081" y="70723"/>
                    </a:cubicBezTo>
                    <a:cubicBezTo>
                      <a:pt x="-14644" y="155496"/>
                      <a:pt x="-13692" y="293608"/>
                      <a:pt x="71081" y="379333"/>
                    </a:cubicBezTo>
                    <a:cubicBezTo>
                      <a:pt x="150138" y="458391"/>
                      <a:pt x="274916" y="464106"/>
                      <a:pt x="360641" y="395526"/>
                    </a:cubicBezTo>
                    <a:lnTo>
                      <a:pt x="404456" y="439341"/>
                    </a:lnTo>
                    <a:lnTo>
                      <a:pt x="395883" y="447913"/>
                    </a:lnTo>
                    <a:cubicBezTo>
                      <a:pt x="391121" y="452676"/>
                      <a:pt x="391121" y="459343"/>
                      <a:pt x="395883" y="464106"/>
                    </a:cubicBezTo>
                    <a:lnTo>
                      <a:pt x="579716" y="647938"/>
                    </a:lnTo>
                    <a:cubicBezTo>
                      <a:pt x="584478" y="652701"/>
                      <a:pt x="591146" y="652701"/>
                      <a:pt x="595908" y="647938"/>
                    </a:cubicBezTo>
                    <a:lnTo>
                      <a:pt x="647343" y="596503"/>
                    </a:lnTo>
                    <a:cubicBezTo>
                      <a:pt x="653058" y="591741"/>
                      <a:pt x="653058" y="584121"/>
                      <a:pt x="649248" y="579358"/>
                    </a:cubicBezTo>
                    <a:close/>
                    <a:moveTo>
                      <a:pt x="104418" y="346948"/>
                    </a:moveTo>
                    <a:cubicBezTo>
                      <a:pt x="36791" y="279321"/>
                      <a:pt x="36791" y="170736"/>
                      <a:pt x="104418" y="103108"/>
                    </a:cubicBezTo>
                    <a:cubicBezTo>
                      <a:pt x="172046" y="35481"/>
                      <a:pt x="280631" y="35481"/>
                      <a:pt x="348258" y="103108"/>
                    </a:cubicBezTo>
                    <a:cubicBezTo>
                      <a:pt x="415886" y="170736"/>
                      <a:pt x="415886" y="279321"/>
                      <a:pt x="348258" y="346948"/>
                    </a:cubicBezTo>
                    <a:cubicBezTo>
                      <a:pt x="280631" y="414576"/>
                      <a:pt x="172046" y="414576"/>
                      <a:pt x="104418" y="346948"/>
                    </a:cubicBezTo>
                    <a:close/>
                  </a:path>
                </a:pathLst>
              </a:custGeom>
              <a:solidFill>
                <a:srgbClr val="005A9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AD3E42B-EBAE-4CCE-A290-C3D2E149E383}"/>
                  </a:ext>
                </a:extLst>
              </p:cNvPr>
              <p:cNvSpPr/>
              <p:nvPr/>
            </p:nvSpPr>
            <p:spPr>
              <a:xfrm>
                <a:off x="5913352" y="1788482"/>
                <a:ext cx="104775" cy="104775"/>
              </a:xfrm>
              <a:custGeom>
                <a:avLst/>
                <a:gdLst/>
                <a:ahLst/>
                <a:cxnLst/>
                <a:rect l="0" t="0" r="0" b="0"/>
                <a:pathLst>
                  <a:path w="104775" h="104775">
                    <a:moveTo>
                      <a:pt x="98584" y="52864"/>
                    </a:moveTo>
                    <a:cubicBezTo>
                      <a:pt x="98584" y="78114"/>
                      <a:pt x="78114" y="98584"/>
                      <a:pt x="52864" y="98584"/>
                    </a:cubicBezTo>
                    <a:cubicBezTo>
                      <a:pt x="27613" y="98584"/>
                      <a:pt x="7144" y="78114"/>
                      <a:pt x="7144" y="52864"/>
                    </a:cubicBezTo>
                    <a:cubicBezTo>
                      <a:pt x="7144" y="27613"/>
                      <a:pt x="27613" y="7144"/>
                      <a:pt x="52864" y="7144"/>
                    </a:cubicBezTo>
                    <a:cubicBezTo>
                      <a:pt x="78114" y="7144"/>
                      <a:pt x="98584" y="27613"/>
                      <a:pt x="98584" y="5286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E96F46A6-CB14-4B5C-8F3B-5160F1DEC859}"/>
                  </a:ext>
                </a:extLst>
              </p:cNvPr>
              <p:cNvSpPr/>
              <p:nvPr/>
            </p:nvSpPr>
            <p:spPr>
              <a:xfrm>
                <a:off x="6128617" y="2121857"/>
                <a:ext cx="266700" cy="238125"/>
              </a:xfrm>
              <a:custGeom>
                <a:avLst/>
                <a:gdLst/>
                <a:ahLst/>
                <a:cxnLst/>
                <a:rect l="0" t="0" r="0" b="0"/>
                <a:pathLst>
                  <a:path w="266700" h="238125">
                    <a:moveTo>
                      <a:pt x="10001" y="32861"/>
                    </a:moveTo>
                    <a:lnTo>
                      <a:pt x="35719" y="7144"/>
                    </a:lnTo>
                    <a:lnTo>
                      <a:pt x="214789" y="186214"/>
                    </a:lnTo>
                    <a:cubicBezTo>
                      <a:pt x="216694" y="188119"/>
                      <a:pt x="219551" y="188119"/>
                      <a:pt x="221456" y="186214"/>
                    </a:cubicBezTo>
                    <a:lnTo>
                      <a:pt x="251936" y="155734"/>
                    </a:lnTo>
                    <a:lnTo>
                      <a:pt x="261461" y="165259"/>
                    </a:lnTo>
                    <a:cubicBezTo>
                      <a:pt x="265271" y="169069"/>
                      <a:pt x="265271" y="175736"/>
                      <a:pt x="261461" y="180499"/>
                    </a:cubicBezTo>
                    <a:lnTo>
                      <a:pt x="208121" y="233839"/>
                    </a:lnTo>
                    <a:cubicBezTo>
                      <a:pt x="204311" y="237649"/>
                      <a:pt x="197644" y="237649"/>
                      <a:pt x="192881" y="233839"/>
                    </a:cubicBezTo>
                    <a:lnTo>
                      <a:pt x="10001" y="48101"/>
                    </a:lnTo>
                    <a:cubicBezTo>
                      <a:pt x="6191" y="44291"/>
                      <a:pt x="6191" y="36671"/>
                      <a:pt x="10001" y="32861"/>
                    </a:cubicBezTo>
                    <a:close/>
                  </a:path>
                </a:pathLst>
              </a:custGeom>
              <a:solidFill>
                <a:srgbClr val="163E6A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FE3CFAE-A582-4034-943A-0EE702EA61DF}"/>
              </a:ext>
            </a:extLst>
          </p:cNvPr>
          <p:cNvGrpSpPr/>
          <p:nvPr/>
        </p:nvGrpSpPr>
        <p:grpSpPr>
          <a:xfrm>
            <a:off x="8869969" y="3197765"/>
            <a:ext cx="981849" cy="944711"/>
            <a:chOff x="5605076" y="3228477"/>
            <a:chExt cx="981849" cy="944711"/>
          </a:xfrm>
        </p:grpSpPr>
        <p:sp>
          <p:nvSpPr>
            <p:cNvPr id="165" name="Oval 9">
              <a:extLst>
                <a:ext uri="{FF2B5EF4-FFF2-40B4-BE49-F238E27FC236}">
                  <a16:creationId xmlns:a16="http://schemas.microsoft.com/office/drawing/2014/main" id="{BD01BF5A-5952-4916-BAD1-8B62B1C80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5076" y="3228477"/>
              <a:ext cx="981849" cy="944711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/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6" name="Group 30">
              <a:extLst>
                <a:ext uri="{FF2B5EF4-FFF2-40B4-BE49-F238E27FC236}">
                  <a16:creationId xmlns:a16="http://schemas.microsoft.com/office/drawing/2014/main" id="{F29C8C81-1445-4502-A068-7DF6E2E5EC7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25227" y="3487459"/>
              <a:ext cx="541546" cy="437907"/>
              <a:chOff x="3469" y="1860"/>
              <a:chExt cx="742" cy="600"/>
            </a:xfrm>
            <a:solidFill>
              <a:schemeClr val="bg1"/>
            </a:solidFill>
          </p:grpSpPr>
          <p:sp>
            <p:nvSpPr>
              <p:cNvPr id="167" name="Freeform 31">
                <a:extLst>
                  <a:ext uri="{FF2B5EF4-FFF2-40B4-BE49-F238E27FC236}">
                    <a16:creationId xmlns:a16="http://schemas.microsoft.com/office/drawing/2014/main" id="{FA8F903D-79E1-4B48-B619-28BFF604E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" y="1906"/>
                <a:ext cx="375" cy="508"/>
              </a:xfrm>
              <a:custGeom>
                <a:avLst/>
                <a:gdLst>
                  <a:gd name="T0" fmla="*/ 186 w 375"/>
                  <a:gd name="T1" fmla="*/ 508 h 508"/>
                  <a:gd name="T2" fmla="*/ 0 w 375"/>
                  <a:gd name="T3" fmla="*/ 204 h 508"/>
                  <a:gd name="T4" fmla="*/ 16 w 375"/>
                  <a:gd name="T5" fmla="*/ 195 h 508"/>
                  <a:gd name="T6" fmla="*/ 168 w 375"/>
                  <a:gd name="T7" fmla="*/ 444 h 508"/>
                  <a:gd name="T8" fmla="*/ 168 w 375"/>
                  <a:gd name="T9" fmla="*/ 0 h 508"/>
                  <a:gd name="T10" fmla="*/ 375 w 375"/>
                  <a:gd name="T11" fmla="*/ 192 h 508"/>
                  <a:gd name="T12" fmla="*/ 365 w 375"/>
                  <a:gd name="T13" fmla="*/ 206 h 508"/>
                  <a:gd name="T14" fmla="*/ 186 w 375"/>
                  <a:gd name="T15" fmla="*/ 41 h 508"/>
                  <a:gd name="T16" fmla="*/ 186 w 375"/>
                  <a:gd name="T17" fmla="*/ 508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5" h="508">
                    <a:moveTo>
                      <a:pt x="186" y="508"/>
                    </a:moveTo>
                    <a:lnTo>
                      <a:pt x="0" y="204"/>
                    </a:lnTo>
                    <a:lnTo>
                      <a:pt x="16" y="195"/>
                    </a:lnTo>
                    <a:lnTo>
                      <a:pt x="168" y="444"/>
                    </a:lnTo>
                    <a:lnTo>
                      <a:pt x="168" y="0"/>
                    </a:lnTo>
                    <a:lnTo>
                      <a:pt x="375" y="192"/>
                    </a:lnTo>
                    <a:lnTo>
                      <a:pt x="365" y="206"/>
                    </a:lnTo>
                    <a:lnTo>
                      <a:pt x="186" y="41"/>
                    </a:lnTo>
                    <a:lnTo>
                      <a:pt x="186" y="5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Freeform 32">
                <a:extLst>
                  <a:ext uri="{FF2B5EF4-FFF2-40B4-BE49-F238E27FC236}">
                    <a16:creationId xmlns:a16="http://schemas.microsoft.com/office/drawing/2014/main" id="{5163E9A5-D4D7-46F3-A68A-31DBCD012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" y="2098"/>
                <a:ext cx="501" cy="298"/>
              </a:xfrm>
              <a:custGeom>
                <a:avLst/>
                <a:gdLst>
                  <a:gd name="T0" fmla="*/ 9 w 501"/>
                  <a:gd name="T1" fmla="*/ 298 h 298"/>
                  <a:gd name="T2" fmla="*/ 0 w 501"/>
                  <a:gd name="T3" fmla="*/ 282 h 298"/>
                  <a:gd name="T4" fmla="*/ 493 w 501"/>
                  <a:gd name="T5" fmla="*/ 0 h 298"/>
                  <a:gd name="T6" fmla="*/ 501 w 501"/>
                  <a:gd name="T7" fmla="*/ 14 h 298"/>
                  <a:gd name="T8" fmla="*/ 9 w 501"/>
                  <a:gd name="T9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298">
                    <a:moveTo>
                      <a:pt x="9" y="298"/>
                    </a:moveTo>
                    <a:lnTo>
                      <a:pt x="0" y="282"/>
                    </a:lnTo>
                    <a:lnTo>
                      <a:pt x="493" y="0"/>
                    </a:lnTo>
                    <a:lnTo>
                      <a:pt x="501" y="14"/>
                    </a:lnTo>
                    <a:lnTo>
                      <a:pt x="9" y="2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 33">
                <a:extLst>
                  <a:ext uri="{FF2B5EF4-FFF2-40B4-BE49-F238E27FC236}">
                    <a16:creationId xmlns:a16="http://schemas.microsoft.com/office/drawing/2014/main" id="{933F7354-1A4F-4F3A-A729-897D80E3E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" y="2096"/>
                <a:ext cx="614" cy="295"/>
              </a:xfrm>
              <a:custGeom>
                <a:avLst/>
                <a:gdLst>
                  <a:gd name="T0" fmla="*/ 16 w 614"/>
                  <a:gd name="T1" fmla="*/ 295 h 295"/>
                  <a:gd name="T2" fmla="*/ 0 w 614"/>
                  <a:gd name="T3" fmla="*/ 287 h 295"/>
                  <a:gd name="T4" fmla="*/ 131 w 614"/>
                  <a:gd name="T5" fmla="*/ 0 h 295"/>
                  <a:gd name="T6" fmla="*/ 506 w 614"/>
                  <a:gd name="T7" fmla="*/ 0 h 295"/>
                  <a:gd name="T8" fmla="*/ 614 w 614"/>
                  <a:gd name="T9" fmla="*/ 287 h 295"/>
                  <a:gd name="T10" fmla="*/ 596 w 614"/>
                  <a:gd name="T11" fmla="*/ 295 h 295"/>
                  <a:gd name="T12" fmla="*/ 494 w 614"/>
                  <a:gd name="T13" fmla="*/ 18 h 295"/>
                  <a:gd name="T14" fmla="*/ 143 w 614"/>
                  <a:gd name="T15" fmla="*/ 18 h 295"/>
                  <a:gd name="T16" fmla="*/ 16 w 614"/>
                  <a:gd name="T17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4" h="295">
                    <a:moveTo>
                      <a:pt x="16" y="295"/>
                    </a:moveTo>
                    <a:lnTo>
                      <a:pt x="0" y="287"/>
                    </a:lnTo>
                    <a:lnTo>
                      <a:pt x="131" y="0"/>
                    </a:lnTo>
                    <a:lnTo>
                      <a:pt x="506" y="0"/>
                    </a:lnTo>
                    <a:lnTo>
                      <a:pt x="614" y="287"/>
                    </a:lnTo>
                    <a:lnTo>
                      <a:pt x="596" y="295"/>
                    </a:lnTo>
                    <a:lnTo>
                      <a:pt x="494" y="18"/>
                    </a:lnTo>
                    <a:lnTo>
                      <a:pt x="143" y="18"/>
                    </a:lnTo>
                    <a:lnTo>
                      <a:pt x="16" y="2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Oval 34">
                <a:extLst>
                  <a:ext uri="{FF2B5EF4-FFF2-40B4-BE49-F238E27FC236}">
                    <a16:creationId xmlns:a16="http://schemas.microsoft.com/office/drawing/2014/main" id="{FAE0B13E-4DC0-42EA-9229-E31F144CC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1860"/>
                <a:ext cx="144" cy="144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Oval 35">
                <a:extLst>
                  <a:ext uri="{FF2B5EF4-FFF2-40B4-BE49-F238E27FC236}">
                    <a16:creationId xmlns:a16="http://schemas.microsoft.com/office/drawing/2014/main" id="{0F1BE207-4473-49D2-A333-3FD92563D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4" y="2039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Oval 36">
                <a:extLst>
                  <a:ext uri="{FF2B5EF4-FFF2-40B4-BE49-F238E27FC236}">
                    <a16:creationId xmlns:a16="http://schemas.microsoft.com/office/drawing/2014/main" id="{A363ECD9-8017-4D90-A72D-CF4756DCD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9" y="2032"/>
                <a:ext cx="146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3" name="Oval 37">
                <a:extLst>
                  <a:ext uri="{FF2B5EF4-FFF2-40B4-BE49-F238E27FC236}">
                    <a16:creationId xmlns:a16="http://schemas.microsoft.com/office/drawing/2014/main" id="{D76149A3-1614-48AC-95B4-B1BB21C63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2314"/>
                <a:ext cx="144" cy="146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4" name="Oval 38">
                <a:extLst>
                  <a:ext uri="{FF2B5EF4-FFF2-40B4-BE49-F238E27FC236}">
                    <a16:creationId xmlns:a16="http://schemas.microsoft.com/office/drawing/2014/main" id="{D2F3C3F6-5AF6-4553-BAE5-8857AFA0F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9" y="2314"/>
                <a:ext cx="145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5" name="Oval 39">
                <a:extLst>
                  <a:ext uri="{FF2B5EF4-FFF2-40B4-BE49-F238E27FC236}">
                    <a16:creationId xmlns:a16="http://schemas.microsoft.com/office/drawing/2014/main" id="{290F50AE-B4F5-4B30-BE67-2C9A71D57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2314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BE4CA2-8C90-4E71-8871-11D37DEE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 Vision API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40761B7-A8C4-40CE-9383-26F4EB60BA80}"/>
              </a:ext>
            </a:extLst>
          </p:cNvPr>
          <p:cNvSpPr/>
          <p:nvPr/>
        </p:nvSpPr>
        <p:spPr bwMode="auto">
          <a:xfrm>
            <a:off x="943168" y="2067276"/>
            <a:ext cx="7136027" cy="409626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17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You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A0D4491-D617-4441-BA75-63464B2ED212}"/>
              </a:ext>
            </a:extLst>
          </p:cNvPr>
          <p:cNvSpPr txBox="1"/>
          <p:nvPr/>
        </p:nvSpPr>
        <p:spPr>
          <a:xfrm>
            <a:off x="6239254" y="5147001"/>
            <a:ext cx="4873245" cy="1089529"/>
          </a:xfrm>
          <a:prstGeom prst="rect">
            <a:avLst/>
          </a:prstGeom>
        </p:spPr>
        <p:txBody>
          <a:bodyPr wrap="square" lIns="0" tIns="219456" rIns="0" bIns="0">
            <a:spAutoFit/>
          </a:bodyPr>
          <a:lstStyle>
            <a:defPPr>
              <a:defRPr lang="en-US"/>
            </a:defPPr>
            <a:lvl1pPr lvl="0" defTabSz="932742">
              <a:lnSpc>
                <a:spcPct val="90000"/>
              </a:lnSpc>
              <a:spcBef>
                <a:spcPts val="800"/>
              </a:spcBef>
              <a:defRPr sz="1600">
                <a:gradFill>
                  <a:gsLst>
                    <a:gs pos="75676">
                      <a:schemeClr val="tx1"/>
                    </a:gs>
                    <a:gs pos="44144">
                      <a:schemeClr val="tx1"/>
                    </a:gs>
                  </a:gsLst>
                  <a:lin ang="5400000" scaled="0"/>
                </a:gra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3423">
                      <a:prstClr val="black"/>
                    </a:gs>
                    <a:gs pos="66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Publish Model Dialog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75676">
                      <a:prstClr val="black"/>
                    </a:gs>
                    <a:gs pos="44144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charset="0"/>
                <a:cs typeface="Segoe UI" charset="0"/>
              </a:rPr>
              <a:t>Give your model a name</a:t>
            </a: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gradFill>
                  <a:gsLst>
                    <a:gs pos="75676">
                      <a:prstClr val="black"/>
                    </a:gs>
                    <a:gs pos="44144">
                      <a:prstClr val="black"/>
                    </a:gs>
                  </a:gsLst>
                  <a:lin ang="5400000" scaled="0"/>
                </a:gradFill>
              </a:rPr>
              <a:t>Select the Prediction Resource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gradFill>
                <a:gsLst>
                  <a:gs pos="75676">
                    <a:prstClr val="black"/>
                  </a:gs>
                  <a:gs pos="44144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charset="0"/>
              <a:cs typeface="Segoe UI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A54F45B-24EE-4A27-9BEC-422D98D9E8F5}"/>
              </a:ext>
            </a:extLst>
          </p:cNvPr>
          <p:cNvGrpSpPr/>
          <p:nvPr/>
        </p:nvGrpSpPr>
        <p:grpSpPr>
          <a:xfrm>
            <a:off x="585218" y="4120376"/>
            <a:ext cx="5364486" cy="2127312"/>
            <a:chOff x="588261" y="4149229"/>
            <a:chExt cx="5364486" cy="2127312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EB26557-32F6-41A4-9631-9E33EA6814E4}"/>
                </a:ext>
              </a:extLst>
            </p:cNvPr>
            <p:cNvSpPr txBox="1"/>
            <p:nvPr/>
          </p:nvSpPr>
          <p:spPr>
            <a:xfrm>
              <a:off x="588261" y="5147001"/>
              <a:ext cx="5364486" cy="1129540"/>
            </a:xfrm>
            <a:prstGeom prst="rect">
              <a:avLst/>
            </a:prstGeom>
          </p:spPr>
          <p:txBody>
            <a:bodyPr wrap="square" lIns="0" tIns="219456" rIns="0" bIns="0">
              <a:spAutoFit/>
            </a:bodyPr>
            <a:lstStyle>
              <a:defPPr>
                <a:defRPr lang="en-US"/>
              </a:defPPr>
              <a:lvl1pPr lvl="0" defTabSz="932742">
                <a:lnSpc>
                  <a:spcPct val="90000"/>
                </a:lnSpc>
                <a:spcBef>
                  <a:spcPts val="800"/>
                </a:spcBef>
                <a:defRPr sz="1600">
                  <a:gradFill>
                    <a:gsLst>
                      <a:gs pos="75676">
                        <a:schemeClr val="tx1"/>
                      </a:gs>
                      <a:gs pos="44144">
                        <a:schemeClr val="tx1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defRPr>
              </a:lvl1pPr>
            </a:lstStyle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3423">
                        <a:prstClr val="black"/>
                      </a:gs>
                      <a:gs pos="66000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Start Publishing</a:t>
              </a:r>
            </a:p>
            <a:p>
              <a:pPr marL="0" marR="0" lvl="0" indent="0" algn="l" defTabSz="932742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  <a:t>Select Publish on the performance page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</a:b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</a:b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75676">
                      <a:prstClr val="black"/>
                    </a:gs>
                    <a:gs pos="44144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charset="0"/>
                <a:cs typeface="Segoe UI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13E638B1-0A16-4C1E-9D92-DF090414C8CF}"/>
                </a:ext>
              </a:extLst>
            </p:cNvPr>
            <p:cNvGrpSpPr/>
            <p:nvPr/>
          </p:nvGrpSpPr>
          <p:grpSpPr>
            <a:xfrm>
              <a:off x="1083696" y="4149229"/>
              <a:ext cx="4376659" cy="717600"/>
              <a:chOff x="1083696" y="4149229"/>
              <a:chExt cx="4376659" cy="717600"/>
            </a:xfrm>
          </p:grpSpPr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F33E1F2-404B-47D7-AC72-277B3359E642}"/>
                  </a:ext>
                </a:extLst>
              </p:cNvPr>
              <p:cNvSpPr txBox="1"/>
              <p:nvPr/>
            </p:nvSpPr>
            <p:spPr>
              <a:xfrm>
                <a:off x="1083696" y="4580597"/>
                <a:ext cx="1393312" cy="286232"/>
              </a:xfrm>
              <a:prstGeom prst="rect">
                <a:avLst/>
              </a:prstGeom>
              <a:noFill/>
            </p:spPr>
            <p:txBody>
              <a:bodyPr wrap="square" lIns="0" tIns="91440" rIns="0" bIns="0" rtlCol="0" anchor="t" anchorCtr="0">
                <a:spAutoFit/>
              </a:bodyPr>
              <a:lstStyle>
                <a:defPPr>
                  <a:defRPr lang="en-US"/>
                </a:defPPr>
                <a:lvl1pPr marR="0" lvl="0" indent="0" algn="ctr" defTabSz="895870" fontAlgn="auto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 kumimoji="0" sz="1000" b="0" i="0" u="none" strike="noStrike" cap="none" spc="0" normalizeH="0" baseline="0">
                    <a:ln>
                      <a:noFill/>
                    </a:ln>
                    <a:gradFill>
                      <a:gsLst>
                        <a:gs pos="23423">
                          <a:schemeClr val="tx1"/>
                        </a:gs>
                        <a:gs pos="66000">
                          <a:schemeClr val="tx1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defRPr>
                </a:lvl1pPr>
              </a:lstStyle>
              <a:p>
                <a:pPr marL="0" marR="0" lvl="0" indent="0" algn="ctr" defTabSz="89587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8108">
                          <a:prstClr val="white"/>
                        </a:gs>
                        <a:gs pos="23423">
                          <a:prstClr val="white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 panose="020B0702040204020203" pitchFamily="34" charset="0"/>
                    <a:ea typeface="+mn-ea"/>
                    <a:cs typeface="Segoe UI Semibold" panose="020B0702040204020203" pitchFamily="34" charset="0"/>
                  </a:rPr>
                  <a:t>Azure Databricks</a:t>
                </a: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8E3B0B64-CA2F-468B-8654-C290D8CDFB30}"/>
                  </a:ext>
                </a:extLst>
              </p:cNvPr>
              <p:cNvGrpSpPr/>
              <p:nvPr/>
            </p:nvGrpSpPr>
            <p:grpSpPr>
              <a:xfrm>
                <a:off x="3461119" y="4149229"/>
                <a:ext cx="1999236" cy="717600"/>
                <a:chOff x="3563364" y="3828812"/>
                <a:chExt cx="1999236" cy="717600"/>
              </a:xfrm>
            </p:grpSpPr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5BDC0BB8-6D0F-459F-832C-86E521A16A3A}"/>
                    </a:ext>
                  </a:extLst>
                </p:cNvPr>
                <p:cNvSpPr txBox="1"/>
                <p:nvPr/>
              </p:nvSpPr>
              <p:spPr>
                <a:xfrm>
                  <a:off x="3563364" y="4260180"/>
                  <a:ext cx="1999236" cy="286232"/>
                </a:xfrm>
                <a:prstGeom prst="rect">
                  <a:avLst/>
                </a:prstGeom>
                <a:noFill/>
              </p:spPr>
              <p:txBody>
                <a:bodyPr wrap="square" lIns="0" tIns="91440" rIns="0" bIns="0" rtlCol="0" anchor="t" anchorCtr="0">
                  <a:spAutoFit/>
                </a:bodyPr>
                <a:lstStyle>
                  <a:defPPr>
                    <a:defRPr lang="en-US"/>
                  </a:defPPr>
                  <a:lvl1pPr marR="0" lvl="0" indent="0" algn="ctr" defTabSz="89587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588"/>
                    </a:spcAft>
                    <a:buClrTx/>
                    <a:buSzTx/>
                    <a:buFontTx/>
                    <a:buNone/>
                    <a:tabLst/>
                    <a:defRPr kumimoji="0" sz="1000" b="0" i="0" u="none" strike="noStrike" cap="none" spc="0" normalizeH="0" baseline="0">
                      <a:ln>
                        <a:noFill/>
                      </a:ln>
                      <a:gradFill>
                        <a:gsLst>
                          <a:gs pos="23423">
                            <a:schemeClr val="tx1"/>
                          </a:gs>
                          <a:gs pos="66000">
                            <a:schemeClr val="tx1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Segoe UI Semibold" panose="020B0702040204020203" pitchFamily="34" charset="0"/>
                      <a:cs typeface="Segoe UI Semibold" panose="020B0702040204020203" pitchFamily="34" charset="0"/>
                    </a:defRPr>
                  </a:lvl1pPr>
                </a:lstStyle>
                <a:p>
                  <a:pPr marL="0" marR="0" lvl="0" indent="0" algn="ctr" defTabSz="89587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588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1200" cap="none" spc="0" normalizeH="0" baseline="0" noProof="0" dirty="0">
                      <a:ln>
                        <a:noFill/>
                      </a:ln>
                      <a:gradFill>
                        <a:gsLst>
                          <a:gs pos="8108">
                            <a:prstClr val="white"/>
                          </a:gs>
                          <a:gs pos="23423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Segoe UI Semibold" panose="020B0702040204020203" pitchFamily="34" charset="0"/>
                      <a:ea typeface="+mn-ea"/>
                      <a:cs typeface="Segoe UI Semibold" panose="020B0702040204020203" pitchFamily="34" charset="0"/>
                    </a:rPr>
                    <a:t>Azure Machine Learning</a:t>
                  </a:r>
                </a:p>
              </p:txBody>
            </p:sp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A5E017CE-639F-46A2-9FA7-6AAB8A4114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saturation sat="0"/>
                          </a14:imgEffect>
                          <a14:imgEffect>
                            <a14:brightnessContrast bright="70000" contrast="66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28731" y="3828812"/>
                  <a:ext cx="468502" cy="427768"/>
                </a:xfrm>
                <a:prstGeom prst="rect">
                  <a:avLst/>
                </a:prstGeom>
              </p:spPr>
            </p:pic>
          </p:grpSp>
          <p:sp>
            <p:nvSpPr>
              <p:cNvPr id="94" name="plus" title="Icon of a plus sign">
                <a:extLst>
                  <a:ext uri="{FF2B5EF4-FFF2-40B4-BE49-F238E27FC236}">
                    <a16:creationId xmlns:a16="http://schemas.microsoft.com/office/drawing/2014/main" id="{8BE20205-526E-431F-AD9C-12DF96E79D4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844154" y="4386003"/>
                <a:ext cx="249819" cy="249819"/>
              </a:xfrm>
              <a:custGeom>
                <a:avLst/>
                <a:gdLst>
                  <a:gd name="T0" fmla="*/ 0 w 256"/>
                  <a:gd name="T1" fmla="*/ 128 h 256"/>
                  <a:gd name="T2" fmla="*/ 256 w 256"/>
                  <a:gd name="T3" fmla="*/ 128 h 256"/>
                  <a:gd name="T4" fmla="*/ 128 w 256"/>
                  <a:gd name="T5" fmla="*/ 0 h 256"/>
                  <a:gd name="T6" fmla="*/ 128 w 256"/>
                  <a:gd name="T7" fmla="*/ 25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6" h="256">
                    <a:moveTo>
                      <a:pt x="0" y="128"/>
                    </a:moveTo>
                    <a:lnTo>
                      <a:pt x="256" y="128"/>
                    </a:lnTo>
                    <a:moveTo>
                      <a:pt x="128" y="0"/>
                    </a:moveTo>
                    <a:lnTo>
                      <a:pt x="128" y="256"/>
                    </a:lnTo>
                  </a:path>
                </a:pathLst>
              </a:custGeom>
              <a:noFill/>
              <a:ln w="22225" cap="sq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AFB37D1-D6A6-439E-A93B-62E988BB3B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704" y="1901288"/>
            <a:ext cx="4441627" cy="32168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2C555C-77E6-4EC3-AE42-B997A40C31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594" y="2216459"/>
            <a:ext cx="4008297" cy="219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6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48148E-6 L -0.00052 0.0710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A2B0BF2-FC30-4962-A21B-17DD1C840F0F}"/>
              </a:ext>
            </a:extLst>
          </p:cNvPr>
          <p:cNvSpPr/>
          <p:nvPr/>
        </p:nvSpPr>
        <p:spPr>
          <a:xfrm>
            <a:off x="2151528" y="1764254"/>
            <a:ext cx="6865472" cy="4647304"/>
          </a:xfrm>
          <a:prstGeom prst="rect">
            <a:avLst/>
          </a:prstGeom>
          <a:solidFill>
            <a:srgbClr val="1C9FC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URL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AA535-BB07-4B00-B1A5-2ADF6CDF0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128" y="2020692"/>
            <a:ext cx="5706271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49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86ABB-6503-438F-87AD-27AB59594F8A}"/>
              </a:ext>
            </a:extLst>
          </p:cNvPr>
          <p:cNvSpPr txBox="1"/>
          <p:nvPr/>
        </p:nvSpPr>
        <p:spPr>
          <a:xfrm>
            <a:off x="539262" y="2063261"/>
            <a:ext cx="111369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https://docs.microsoft.com/en-us/azure/cognitive-services/custom-vision-service/</a:t>
            </a:r>
            <a:endParaRPr lang="en-US" sz="2800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884428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D57B69-7D77-49EE-B811-FBB1272CDBF9}"/>
              </a:ext>
            </a:extLst>
          </p:cNvPr>
          <p:cNvSpPr/>
          <p:nvPr/>
        </p:nvSpPr>
        <p:spPr>
          <a:xfrm>
            <a:off x="613636" y="2504500"/>
            <a:ext cx="11456443" cy="3087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Dave Davis, Senior Architect		</a:t>
            </a:r>
            <a:endParaRPr kumimoji="0" lang="en-IN" sz="1800" b="1" i="1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5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 dirty="0" err="1">
                <a:solidFill>
                  <a:srgbClr val="F2F2F2">
                    <a:lumMod val="95000"/>
                  </a:srgb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daved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@mill5.com 			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5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b="1" dirty="0">
              <a:solidFill>
                <a:srgbClr val="F2F2F2">
                  <a:lumMod val="95000"/>
                </a:srgb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5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MILL5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200 Portland Street</a:t>
            </a:r>
          </a:p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Boston, MA 02114</a:t>
            </a:r>
          </a:p>
          <a:p>
            <a:pPr marL="0" marR="0" lvl="0" indent="0" algn="l" defTabSz="91421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5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1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F2F2F2">
                    <a:lumMod val="95000"/>
                  </a:srgbClr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www.mill5.com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2F2F2">
                  <a:lumMod val="95000"/>
                </a:srgbClr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2BBE8C-651A-42CF-9A1D-C5695251F022}"/>
              </a:ext>
            </a:extLst>
          </p:cNvPr>
          <p:cNvSpPr txBox="1"/>
          <p:nvPr/>
        </p:nvSpPr>
        <p:spPr>
          <a:xfrm>
            <a:off x="512038" y="1767299"/>
            <a:ext cx="272702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4000"/>
              </a:prst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8DD8E-4D93-4211-A230-EEF438C4D712}"/>
              </a:ext>
            </a:extLst>
          </p:cNvPr>
          <p:cNvSpPr txBox="1"/>
          <p:nvPr/>
        </p:nvSpPr>
        <p:spPr>
          <a:xfrm>
            <a:off x="-5838" y="6586969"/>
            <a:ext cx="12192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50" b="0" i="0" u="none" strike="noStrike" kern="1200" cap="none" spc="0" normalizeH="0" baseline="0" noProof="0">
                <a:ln>
                  <a:noFill/>
                </a:ln>
                <a:solidFill>
                  <a:srgbClr val="F2F2F2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BOSTON          COLOMBIA          UKRAINE</a:t>
            </a: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srgbClr val="F2F2F2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4904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86ABB-6503-438F-87AD-27AB59594F8A}"/>
              </a:ext>
            </a:extLst>
          </p:cNvPr>
          <p:cNvSpPr txBox="1"/>
          <p:nvPr/>
        </p:nvSpPr>
        <p:spPr>
          <a:xfrm>
            <a:off x="539262" y="2063261"/>
            <a:ext cx="111369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Create Custom Vision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Train our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Test our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Publish our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Build Application to Consume our Model</a:t>
            </a:r>
          </a:p>
        </p:txBody>
      </p:sp>
    </p:spTree>
    <p:extLst>
      <p:ext uri="{BB962C8B-B14F-4D97-AF65-F5344CB8AC3E}">
        <p14:creationId xmlns:p14="http://schemas.microsoft.com/office/powerpoint/2010/main" val="3630886488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C3DC-B85C-45B4-9D10-1089C1831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8DD6A-8A08-447F-BA6B-89969F1E3B7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89FC08-2D62-443E-B7FF-E069F886F244}"/>
              </a:ext>
            </a:extLst>
          </p:cNvPr>
          <p:cNvSpPr/>
          <p:nvPr/>
        </p:nvSpPr>
        <p:spPr>
          <a:xfrm>
            <a:off x="364067" y="201931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https://www.customvision.ai/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https://github.com/MILL5/ext-cogsvcs-vision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61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13AED52-AB0A-4D1C-A46A-5CBE117F1FE7}"/>
              </a:ext>
            </a:extLst>
          </p:cNvPr>
          <p:cNvSpPr/>
          <p:nvPr/>
        </p:nvSpPr>
        <p:spPr bwMode="auto">
          <a:xfrm>
            <a:off x="1455595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Build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</a:t>
            </a:r>
            <a:r>
              <a:rPr lang="en-US" sz="1400" noProof="0" dirty="0">
                <a:solidFill>
                  <a:srgbClr val="1A1A1A"/>
                </a:solidFill>
                <a:latin typeface="Segoe UI Semibold"/>
              </a:rPr>
              <a:t>Training Dataset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 the dataset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F120853-7BCA-4DFB-86C5-3E72C8B21C60}"/>
              </a:ext>
            </a:extLst>
          </p:cNvPr>
          <p:cNvSpPr/>
          <p:nvPr/>
        </p:nvSpPr>
        <p:spPr bwMode="auto">
          <a:xfrm>
            <a:off x="478635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Test Dataset to Test 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D2CE252-9D55-4B16-BB03-13EE0BC7EECE}"/>
              </a:ext>
            </a:extLst>
          </p:cNvPr>
          <p:cNvSpPr/>
          <p:nvPr/>
        </p:nvSpPr>
        <p:spPr bwMode="auto">
          <a:xfrm>
            <a:off x="811766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Create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an Endpoint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Build</a:t>
            </a:r>
            <a:r>
              <a:rPr lang="en-US" sz="1400" dirty="0">
                <a:solidFill>
                  <a:srgbClr val="1A1A1A"/>
                </a:solidFill>
                <a:latin typeface="Segoe UI Semibold"/>
              </a:rPr>
              <a:t> Application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C85FDAA-2058-4A84-9B12-4D1FC7753A7D}"/>
              </a:ext>
            </a:extLst>
          </p:cNvPr>
          <p:cNvSpPr txBox="1"/>
          <p:nvPr/>
        </p:nvSpPr>
        <p:spPr>
          <a:xfrm>
            <a:off x="5824399" y="2509095"/>
            <a:ext cx="4103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D742A05-61B8-4692-85FD-1C3F94F436FE}"/>
              </a:ext>
            </a:extLst>
          </p:cNvPr>
          <p:cNvSpPr txBox="1"/>
          <p:nvPr/>
        </p:nvSpPr>
        <p:spPr>
          <a:xfrm>
            <a:off x="2445177" y="2509095"/>
            <a:ext cx="50853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A6C0BCD-75D3-4D79-A0AF-023B62D83899}"/>
              </a:ext>
            </a:extLst>
          </p:cNvPr>
          <p:cNvSpPr txBox="1"/>
          <p:nvPr/>
        </p:nvSpPr>
        <p:spPr>
          <a:xfrm>
            <a:off x="8988997" y="2509095"/>
            <a:ext cx="74379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Deploy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47F312-E8EC-411B-AC73-0FF194E1D68A}"/>
              </a:ext>
            </a:extLst>
          </p:cNvPr>
          <p:cNvGrpSpPr/>
          <p:nvPr/>
        </p:nvGrpSpPr>
        <p:grpSpPr>
          <a:xfrm>
            <a:off x="2178641" y="3197765"/>
            <a:ext cx="981849" cy="981849"/>
            <a:chOff x="2234350" y="1976027"/>
            <a:chExt cx="1158327" cy="1158328"/>
          </a:xfrm>
        </p:grpSpPr>
        <p:sp>
          <p:nvSpPr>
            <p:cNvPr id="72" name="Oval 9">
              <a:extLst>
                <a:ext uri="{FF2B5EF4-FFF2-40B4-BE49-F238E27FC236}">
                  <a16:creationId xmlns:a16="http://schemas.microsoft.com/office/drawing/2014/main" id="{908C9DCF-81CC-45ED-A1DB-1EA8F7A990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350" y="1976027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FD8372-BF6E-42C0-9647-2012E395D0EB}"/>
                </a:ext>
              </a:extLst>
            </p:cNvPr>
            <p:cNvGrpSpPr/>
            <p:nvPr/>
          </p:nvGrpSpPr>
          <p:grpSpPr>
            <a:xfrm>
              <a:off x="2506262" y="2276142"/>
              <a:ext cx="629742" cy="436179"/>
              <a:chOff x="3186734" y="2614346"/>
              <a:chExt cx="675958" cy="468190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AA73395-8999-41C0-A434-2C108ECC8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6734" y="2614346"/>
                <a:ext cx="501632" cy="403440"/>
              </a:xfrm>
              <a:custGeom>
                <a:avLst/>
                <a:gdLst>
                  <a:gd name="connsiteX0" fmla="*/ 486708 w 3583341"/>
                  <a:gd name="connsiteY0" fmla="*/ 0 h 2881921"/>
                  <a:gd name="connsiteX1" fmla="*/ 3293031 w 3583341"/>
                  <a:gd name="connsiteY1" fmla="*/ 0 h 2881921"/>
                  <a:gd name="connsiteX2" fmla="*/ 3583341 w 3583341"/>
                  <a:gd name="connsiteY2" fmla="*/ 289571 h 2881921"/>
                  <a:gd name="connsiteX3" fmla="*/ 3583341 w 3583341"/>
                  <a:gd name="connsiteY3" fmla="*/ 2592350 h 2881921"/>
                  <a:gd name="connsiteX4" fmla="*/ 3293031 w 3583341"/>
                  <a:gd name="connsiteY4" fmla="*/ 2881921 h 2881921"/>
                  <a:gd name="connsiteX5" fmla="*/ 486708 w 3583341"/>
                  <a:gd name="connsiteY5" fmla="*/ 2881921 h 2881921"/>
                  <a:gd name="connsiteX6" fmla="*/ 203310 w 3583341"/>
                  <a:gd name="connsiteY6" fmla="*/ 2592350 h 2881921"/>
                  <a:gd name="connsiteX7" fmla="*/ 203310 w 3583341"/>
                  <a:gd name="connsiteY7" fmla="*/ 1261056 h 2881921"/>
                  <a:gd name="connsiteX8" fmla="*/ 203310 w 3583341"/>
                  <a:gd name="connsiteY8" fmla="*/ 1169815 h 2881921"/>
                  <a:gd name="connsiteX9" fmla="*/ 0 w 3583341"/>
                  <a:gd name="connsiteY9" fmla="*/ 986054 h 2881921"/>
                  <a:gd name="connsiteX10" fmla="*/ 203310 w 3583341"/>
                  <a:gd name="connsiteY10" fmla="*/ 794473 h 2881921"/>
                  <a:gd name="connsiteX11" fmla="*/ 203310 w 3583341"/>
                  <a:gd name="connsiteY11" fmla="*/ 771589 h 2881921"/>
                  <a:gd name="connsiteX12" fmla="*/ 203310 w 3583341"/>
                  <a:gd name="connsiteY12" fmla="*/ 289571 h 2881921"/>
                  <a:gd name="connsiteX13" fmla="*/ 486708 w 3583341"/>
                  <a:gd name="connsiteY13" fmla="*/ 0 h 28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83341" h="2881921">
                    <a:moveTo>
                      <a:pt x="486708" y="0"/>
                    </a:moveTo>
                    <a:cubicBezTo>
                      <a:pt x="3293031" y="0"/>
                      <a:pt x="3293031" y="0"/>
                      <a:pt x="3293031" y="0"/>
                    </a:cubicBezTo>
                    <a:cubicBezTo>
                      <a:pt x="3452011" y="0"/>
                      <a:pt x="3583341" y="130996"/>
                      <a:pt x="3583341" y="289571"/>
                    </a:cubicBezTo>
                    <a:cubicBezTo>
                      <a:pt x="3583341" y="2592350"/>
                      <a:pt x="3583341" y="2592350"/>
                      <a:pt x="3583341" y="2592350"/>
                    </a:cubicBezTo>
                    <a:cubicBezTo>
                      <a:pt x="3583341" y="2750925"/>
                      <a:pt x="3452011" y="2881921"/>
                      <a:pt x="3293031" y="2881921"/>
                    </a:cubicBezTo>
                    <a:cubicBezTo>
                      <a:pt x="486708" y="2881921"/>
                      <a:pt x="486708" y="2881921"/>
                      <a:pt x="486708" y="2881921"/>
                    </a:cubicBezTo>
                    <a:cubicBezTo>
                      <a:pt x="327729" y="2881921"/>
                      <a:pt x="203310" y="2750925"/>
                      <a:pt x="203310" y="2592350"/>
                    </a:cubicBezTo>
                    <a:cubicBezTo>
                      <a:pt x="203310" y="2016655"/>
                      <a:pt x="203310" y="1584884"/>
                      <a:pt x="203310" y="1261056"/>
                    </a:cubicBezTo>
                    <a:lnTo>
                      <a:pt x="203310" y="1169815"/>
                    </a:lnTo>
                    <a:lnTo>
                      <a:pt x="0" y="986054"/>
                    </a:lnTo>
                    <a:lnTo>
                      <a:pt x="203310" y="794473"/>
                    </a:lnTo>
                    <a:lnTo>
                      <a:pt x="203310" y="771589"/>
                    </a:lnTo>
                    <a:cubicBezTo>
                      <a:pt x="203310" y="289571"/>
                      <a:pt x="203310" y="289571"/>
                      <a:pt x="203310" y="289571"/>
                    </a:cubicBezTo>
                    <a:cubicBezTo>
                      <a:pt x="203310" y="130996"/>
                      <a:pt x="327729" y="0"/>
                      <a:pt x="486708" y="0"/>
                    </a:cubicBezTo>
                    <a:close/>
                  </a:path>
                </a:pathLst>
              </a:custGeom>
              <a:solidFill>
                <a:srgbClr val="09538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B450AEA2-1BAC-4AFE-950F-6BC2D5F5E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666288"/>
                <a:ext cx="248326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Rectangle 31">
                <a:extLst>
                  <a:ext uri="{FF2B5EF4-FFF2-40B4-BE49-F238E27FC236}">
                    <a16:creationId xmlns:a16="http://schemas.microsoft.com/office/drawing/2014/main" id="{EF7DB52E-4ECF-4123-A660-12EF27BB5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23211"/>
                <a:ext cx="335844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Rectangle 32">
                <a:extLst>
                  <a:ext uri="{FF2B5EF4-FFF2-40B4-BE49-F238E27FC236}">
                    <a16:creationId xmlns:a16="http://schemas.microsoft.com/office/drawing/2014/main" id="{1B767CED-A7CA-4505-8103-38D9D5B64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81557"/>
                <a:ext cx="335844" cy="22769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E39BCC-9C85-451C-9B6E-F502A32A6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9637" y="2768749"/>
                <a:ext cx="503055" cy="313787"/>
              </a:xfrm>
              <a:custGeom>
                <a:avLst/>
                <a:gdLst>
                  <a:gd name="connsiteX0" fmla="*/ 290309 w 3593507"/>
                  <a:gd name="connsiteY0" fmla="*/ 0 h 2241494"/>
                  <a:gd name="connsiteX1" fmla="*/ 3096634 w 3593507"/>
                  <a:gd name="connsiteY1" fmla="*/ 0 h 2241494"/>
                  <a:gd name="connsiteX2" fmla="*/ 3380031 w 3593507"/>
                  <a:gd name="connsiteY2" fmla="*/ 289670 h 2241494"/>
                  <a:gd name="connsiteX3" fmla="*/ 3380031 w 3593507"/>
                  <a:gd name="connsiteY3" fmla="*/ 1162855 h 2241494"/>
                  <a:gd name="connsiteX4" fmla="*/ 3380031 w 3593507"/>
                  <a:gd name="connsiteY4" fmla="*/ 1222011 h 2241494"/>
                  <a:gd name="connsiteX5" fmla="*/ 3593507 w 3593507"/>
                  <a:gd name="connsiteY5" fmla="*/ 1423171 h 2241494"/>
                  <a:gd name="connsiteX6" fmla="*/ 3380031 w 3593507"/>
                  <a:gd name="connsiteY6" fmla="*/ 1616120 h 2241494"/>
                  <a:gd name="connsiteX7" fmla="*/ 3380031 w 3593507"/>
                  <a:gd name="connsiteY7" fmla="*/ 1661666 h 2241494"/>
                  <a:gd name="connsiteX8" fmla="*/ 3380031 w 3593507"/>
                  <a:gd name="connsiteY8" fmla="*/ 1958721 h 2241494"/>
                  <a:gd name="connsiteX9" fmla="*/ 3096634 w 3593507"/>
                  <a:gd name="connsiteY9" fmla="*/ 2241494 h 2241494"/>
                  <a:gd name="connsiteX10" fmla="*/ 290309 w 3593507"/>
                  <a:gd name="connsiteY10" fmla="*/ 2241494 h 2241494"/>
                  <a:gd name="connsiteX11" fmla="*/ 0 w 3593507"/>
                  <a:gd name="connsiteY11" fmla="*/ 1958721 h 2241494"/>
                  <a:gd name="connsiteX12" fmla="*/ 0 w 3593507"/>
                  <a:gd name="connsiteY12" fmla="*/ 289670 h 2241494"/>
                  <a:gd name="connsiteX13" fmla="*/ 290309 w 3593507"/>
                  <a:gd name="connsiteY13" fmla="*/ 0 h 2241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93507" h="2241494">
                    <a:moveTo>
                      <a:pt x="290309" y="0"/>
                    </a:moveTo>
                    <a:cubicBezTo>
                      <a:pt x="3096634" y="0"/>
                      <a:pt x="3096634" y="0"/>
                      <a:pt x="3096634" y="0"/>
                    </a:cubicBezTo>
                    <a:cubicBezTo>
                      <a:pt x="3255613" y="0"/>
                      <a:pt x="3380031" y="131041"/>
                      <a:pt x="3380031" y="289670"/>
                    </a:cubicBezTo>
                    <a:cubicBezTo>
                      <a:pt x="3380031" y="654775"/>
                      <a:pt x="3380031" y="940013"/>
                      <a:pt x="3380031" y="1162855"/>
                    </a:cubicBezTo>
                    <a:lnTo>
                      <a:pt x="3380031" y="1222011"/>
                    </a:lnTo>
                    <a:lnTo>
                      <a:pt x="3593507" y="1423171"/>
                    </a:lnTo>
                    <a:lnTo>
                      <a:pt x="3380031" y="1616120"/>
                    </a:lnTo>
                    <a:lnTo>
                      <a:pt x="3380031" y="1661666"/>
                    </a:lnTo>
                    <a:cubicBezTo>
                      <a:pt x="3380031" y="1958721"/>
                      <a:pt x="3380031" y="1958721"/>
                      <a:pt x="3380031" y="1958721"/>
                    </a:cubicBezTo>
                    <a:cubicBezTo>
                      <a:pt x="3380031" y="2117350"/>
                      <a:pt x="3255613" y="2241494"/>
                      <a:pt x="3096634" y="2241494"/>
                    </a:cubicBezTo>
                    <a:cubicBezTo>
                      <a:pt x="290309" y="2241494"/>
                      <a:pt x="290309" y="2241494"/>
                      <a:pt x="290309" y="2241494"/>
                    </a:cubicBezTo>
                    <a:cubicBezTo>
                      <a:pt x="131330" y="2241494"/>
                      <a:pt x="0" y="2117350"/>
                      <a:pt x="0" y="1958721"/>
                    </a:cubicBezTo>
                    <a:cubicBezTo>
                      <a:pt x="0" y="289670"/>
                      <a:pt x="0" y="289670"/>
                      <a:pt x="0" y="289670"/>
                    </a:cubicBezTo>
                    <a:cubicBezTo>
                      <a:pt x="0" y="131041"/>
                      <a:pt x="131330" y="0"/>
                      <a:pt x="2903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D906EA5D-00CC-4CE8-B419-37E460C37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828" y="2892556"/>
                <a:ext cx="108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136E7930-C1C4-4D2B-BB3C-CAD42748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2828" y="2950190"/>
                <a:ext cx="145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0D5509A-4B04-4757-A3B4-E7EB8ACD0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097" y="3008536"/>
                <a:ext cx="66884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2" name="Oval 33">
                <a:extLst>
                  <a:ext uri="{FF2B5EF4-FFF2-40B4-BE49-F238E27FC236}">
                    <a16:creationId xmlns:a16="http://schemas.microsoft.com/office/drawing/2014/main" id="{B6E7F327-AD15-4821-B1D5-FF7A3CD74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344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3" name="Oval 34">
                <a:extLst>
                  <a:ext uri="{FF2B5EF4-FFF2-40B4-BE49-F238E27FC236}">
                    <a16:creationId xmlns:a16="http://schemas.microsoft.com/office/drawing/2014/main" id="{EF6B4B9B-925C-4EF8-8DD1-4E4C9BE08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969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4" name="Freeform 35">
                <a:extLst>
                  <a:ext uri="{FF2B5EF4-FFF2-40B4-BE49-F238E27FC236}">
                    <a16:creationId xmlns:a16="http://schemas.microsoft.com/office/drawing/2014/main" id="{EC2CA8BC-219F-45A2-AF08-176479DD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348" y="2814287"/>
                <a:ext cx="102461" cy="168634"/>
              </a:xfrm>
              <a:custGeom>
                <a:avLst/>
                <a:gdLst>
                  <a:gd name="T0" fmla="*/ 89 w 106"/>
                  <a:gd name="T1" fmla="*/ 0 h 175"/>
                  <a:gd name="T2" fmla="*/ 7 w 106"/>
                  <a:gd name="T3" fmla="*/ 81 h 175"/>
                  <a:gd name="T4" fmla="*/ 7 w 106"/>
                  <a:gd name="T5" fmla="*/ 94 h 175"/>
                  <a:gd name="T6" fmla="*/ 89 w 106"/>
                  <a:gd name="T7" fmla="*/ 175 h 175"/>
                  <a:gd name="T8" fmla="*/ 106 w 106"/>
                  <a:gd name="T9" fmla="*/ 158 h 175"/>
                  <a:gd name="T10" fmla="*/ 34 w 106"/>
                  <a:gd name="T11" fmla="*/ 86 h 175"/>
                  <a:gd name="T12" fmla="*/ 106 w 106"/>
                  <a:gd name="T13" fmla="*/ 16 h 175"/>
                  <a:gd name="T14" fmla="*/ 89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89" y="0"/>
                    </a:moveTo>
                    <a:cubicBezTo>
                      <a:pt x="7" y="81"/>
                      <a:pt x="7" y="81"/>
                      <a:pt x="7" y="81"/>
                    </a:cubicBezTo>
                    <a:cubicBezTo>
                      <a:pt x="7" y="81"/>
                      <a:pt x="0" y="88"/>
                      <a:pt x="7" y="94"/>
                    </a:cubicBezTo>
                    <a:cubicBezTo>
                      <a:pt x="13" y="100"/>
                      <a:pt x="89" y="175"/>
                      <a:pt x="89" y="175"/>
                    </a:cubicBezTo>
                    <a:cubicBezTo>
                      <a:pt x="106" y="158"/>
                      <a:pt x="106" y="158"/>
                      <a:pt x="106" y="158"/>
                    </a:cubicBezTo>
                    <a:cubicBezTo>
                      <a:pt x="34" y="86"/>
                      <a:pt x="34" y="86"/>
                      <a:pt x="34" y="86"/>
                    </a:cubicBezTo>
                    <a:cubicBezTo>
                      <a:pt x="106" y="16"/>
                      <a:pt x="106" y="16"/>
                      <a:pt x="106" y="16"/>
                    </a:cubicBez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5" name="Freeform 36">
                <a:extLst>
                  <a:ext uri="{FF2B5EF4-FFF2-40B4-BE49-F238E27FC236}">
                    <a16:creationId xmlns:a16="http://schemas.microsoft.com/office/drawing/2014/main" id="{DD516209-F549-475E-BFFB-CB8418E43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098" y="2814287"/>
                <a:ext cx="103172" cy="168634"/>
              </a:xfrm>
              <a:custGeom>
                <a:avLst/>
                <a:gdLst>
                  <a:gd name="T0" fmla="*/ 17 w 106"/>
                  <a:gd name="T1" fmla="*/ 0 h 175"/>
                  <a:gd name="T2" fmla="*/ 99 w 106"/>
                  <a:gd name="T3" fmla="*/ 81 h 175"/>
                  <a:gd name="T4" fmla="*/ 99 w 106"/>
                  <a:gd name="T5" fmla="*/ 94 h 175"/>
                  <a:gd name="T6" fmla="*/ 17 w 106"/>
                  <a:gd name="T7" fmla="*/ 175 h 175"/>
                  <a:gd name="T8" fmla="*/ 0 w 106"/>
                  <a:gd name="T9" fmla="*/ 158 h 175"/>
                  <a:gd name="T10" fmla="*/ 72 w 106"/>
                  <a:gd name="T11" fmla="*/ 86 h 175"/>
                  <a:gd name="T12" fmla="*/ 0 w 106"/>
                  <a:gd name="T13" fmla="*/ 16 h 175"/>
                  <a:gd name="T14" fmla="*/ 17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17" y="0"/>
                    </a:moveTo>
                    <a:cubicBezTo>
                      <a:pt x="99" y="81"/>
                      <a:pt x="99" y="81"/>
                      <a:pt x="99" y="81"/>
                    </a:cubicBezTo>
                    <a:cubicBezTo>
                      <a:pt x="99" y="81"/>
                      <a:pt x="106" y="88"/>
                      <a:pt x="99" y="94"/>
                    </a:cubicBezTo>
                    <a:cubicBezTo>
                      <a:pt x="93" y="100"/>
                      <a:pt x="17" y="175"/>
                      <a:pt x="17" y="175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0" y="16"/>
                      <a:pt x="0" y="16"/>
                      <a:pt x="0" y="16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CEDD205-3FF8-45D9-9515-D67A9FA9BD84}"/>
              </a:ext>
            </a:extLst>
          </p:cNvPr>
          <p:cNvGrpSpPr/>
          <p:nvPr/>
        </p:nvGrpSpPr>
        <p:grpSpPr>
          <a:xfrm>
            <a:off x="5612507" y="3197765"/>
            <a:ext cx="981849" cy="972580"/>
            <a:chOff x="5468716" y="6021113"/>
            <a:chExt cx="1158327" cy="1158328"/>
          </a:xfrm>
        </p:grpSpPr>
        <p:sp>
          <p:nvSpPr>
            <p:cNvPr id="137" name="Oval 9">
              <a:extLst>
                <a:ext uri="{FF2B5EF4-FFF2-40B4-BE49-F238E27FC236}">
                  <a16:creationId xmlns:a16="http://schemas.microsoft.com/office/drawing/2014/main" id="{EC410C70-87EC-4C98-B21D-420E610D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8716" y="6021113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7AF3E6DA-CB4C-4CCA-A7CE-3D5E05B1E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019" y="6721480"/>
              <a:ext cx="75918" cy="25519"/>
            </a:xfrm>
            <a:custGeom>
              <a:avLst/>
              <a:gdLst>
                <a:gd name="T0" fmla="*/ 0 w 57"/>
                <a:gd name="T1" fmla="*/ 19 h 19"/>
                <a:gd name="T2" fmla="*/ 0 w 57"/>
                <a:gd name="T3" fmla="*/ 14 h 19"/>
                <a:gd name="T4" fmla="*/ 15 w 57"/>
                <a:gd name="T5" fmla="*/ 0 h 19"/>
                <a:gd name="T6" fmla="*/ 57 w 5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19">
                  <a:moveTo>
                    <a:pt x="0" y="19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089973CA-B7E3-4195-A6EE-34AB1520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3463" y="6579851"/>
              <a:ext cx="78470" cy="153750"/>
            </a:xfrm>
            <a:custGeom>
              <a:avLst/>
              <a:gdLst>
                <a:gd name="T0" fmla="*/ 0 w 59"/>
                <a:gd name="T1" fmla="*/ 0 h 115"/>
                <a:gd name="T2" fmla="*/ 0 w 59"/>
                <a:gd name="T3" fmla="*/ 62 h 115"/>
                <a:gd name="T4" fmla="*/ 15 w 59"/>
                <a:gd name="T5" fmla="*/ 77 h 115"/>
                <a:gd name="T6" fmla="*/ 45 w 59"/>
                <a:gd name="T7" fmla="*/ 77 h 115"/>
                <a:gd name="T8" fmla="*/ 59 w 59"/>
                <a:gd name="T9" fmla="*/ 91 h 115"/>
                <a:gd name="T10" fmla="*/ 59 w 59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115">
                  <a:moveTo>
                    <a:pt x="0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70"/>
                    <a:pt x="7" y="77"/>
                    <a:pt x="15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53" y="77"/>
                    <a:pt x="59" y="83"/>
                    <a:pt x="59" y="91"/>
                  </a:cubicBezTo>
                  <a:cubicBezTo>
                    <a:pt x="59" y="115"/>
                    <a:pt x="59" y="115"/>
                    <a:pt x="59" y="115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40A3E175-82D3-4031-97A9-66DAA2E86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533" y="6456086"/>
              <a:ext cx="107179" cy="46572"/>
            </a:xfrm>
            <a:custGeom>
              <a:avLst/>
              <a:gdLst>
                <a:gd name="T0" fmla="*/ 0 w 80"/>
                <a:gd name="T1" fmla="*/ 35 h 35"/>
                <a:gd name="T2" fmla="*/ 69 w 80"/>
                <a:gd name="T3" fmla="*/ 35 h 35"/>
                <a:gd name="T4" fmla="*/ 80 w 80"/>
                <a:gd name="T5" fmla="*/ 23 h 35"/>
                <a:gd name="T6" fmla="*/ 80 w 80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35">
                  <a:moveTo>
                    <a:pt x="0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75" y="35"/>
                    <a:pt x="80" y="30"/>
                    <a:pt x="80" y="23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Oval 9">
              <a:extLst>
                <a:ext uri="{FF2B5EF4-FFF2-40B4-BE49-F238E27FC236}">
                  <a16:creationId xmlns:a16="http://schemas.microsoft.com/office/drawing/2014/main" id="{90DFCEBC-F008-41C2-B4C0-3D68C4E28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9759" y="6745722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Oval 11">
              <a:extLst>
                <a:ext uri="{FF2B5EF4-FFF2-40B4-BE49-F238E27FC236}">
                  <a16:creationId xmlns:a16="http://schemas.microsoft.com/office/drawing/2014/main" id="{9A1083B6-9C56-410E-980D-BC9F1355D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1310" y="6733601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Oval 12">
              <a:extLst>
                <a:ext uri="{FF2B5EF4-FFF2-40B4-BE49-F238E27FC236}">
                  <a16:creationId xmlns:a16="http://schemas.microsoft.com/office/drawing/2014/main" id="{3D2486D4-E721-48FE-8410-BD3A07CF1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451" y="6394203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F6C77C85-B438-4767-99A3-6BA4F4999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938" y="6640458"/>
              <a:ext cx="54865" cy="213719"/>
            </a:xfrm>
            <a:custGeom>
              <a:avLst/>
              <a:gdLst>
                <a:gd name="T0" fmla="*/ 0 w 41"/>
                <a:gd name="T1" fmla="*/ 0 h 160"/>
                <a:gd name="T2" fmla="*/ 0 w 41"/>
                <a:gd name="T3" fmla="*/ 145 h 160"/>
                <a:gd name="T4" fmla="*/ 15 w 41"/>
                <a:gd name="T5" fmla="*/ 160 h 160"/>
                <a:gd name="T6" fmla="*/ 41 w 4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160">
                  <a:moveTo>
                    <a:pt x="0" y="0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0" y="154"/>
                    <a:pt x="6" y="160"/>
                    <a:pt x="15" y="160"/>
                  </a:cubicBezTo>
                  <a:cubicBezTo>
                    <a:pt x="41" y="160"/>
                    <a:pt x="41" y="160"/>
                    <a:pt x="41" y="16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" name="Oval 10">
              <a:extLst>
                <a:ext uri="{FF2B5EF4-FFF2-40B4-BE49-F238E27FC236}">
                  <a16:creationId xmlns:a16="http://schemas.microsoft.com/office/drawing/2014/main" id="{97C14A75-2B3C-4D41-8500-0A030524D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1803" y="6823554"/>
              <a:ext cx="61245" cy="61245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46" name="Magnifying_Glass">
              <a:extLst>
                <a:ext uri="{FF2B5EF4-FFF2-40B4-BE49-F238E27FC236}">
                  <a16:creationId xmlns:a16="http://schemas.microsoft.com/office/drawing/2014/main" id="{F6290101-5A29-43F1-B176-104533BA7924}"/>
                </a:ext>
              </a:extLst>
            </p:cNvPr>
            <p:cNvGrpSpPr/>
            <p:nvPr/>
          </p:nvGrpSpPr>
          <p:grpSpPr>
            <a:xfrm flipH="1">
              <a:off x="5690450" y="6269810"/>
              <a:ext cx="562017" cy="562017"/>
              <a:chOff x="5741782" y="1706805"/>
              <a:chExt cx="657225" cy="65722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F1A29348-42FF-40E2-93C5-45EECCA66E7F}"/>
                  </a:ext>
                </a:extLst>
              </p:cNvPr>
              <p:cNvSpPr/>
              <p:nvPr/>
            </p:nvSpPr>
            <p:spPr>
              <a:xfrm>
                <a:off x="5769524" y="1733237"/>
                <a:ext cx="390525" cy="390525"/>
              </a:xfrm>
              <a:custGeom>
                <a:avLst/>
                <a:gdLst/>
                <a:ahLst/>
                <a:cxnLst/>
                <a:rect l="0" t="0" r="0" b="0"/>
                <a:pathLst>
                  <a:path w="390525" h="390525">
                    <a:moveTo>
                      <a:pt x="390049" y="198596"/>
                    </a:moveTo>
                    <a:cubicBezTo>
                      <a:pt x="390049" y="304333"/>
                      <a:pt x="304333" y="390049"/>
                      <a:pt x="198596" y="390049"/>
                    </a:cubicBezTo>
                    <a:cubicBezTo>
                      <a:pt x="92860" y="390049"/>
                      <a:pt x="7144" y="304333"/>
                      <a:pt x="7144" y="198596"/>
                    </a:cubicBezTo>
                    <a:cubicBezTo>
                      <a:pt x="7144" y="92860"/>
                      <a:pt x="92860" y="7144"/>
                      <a:pt x="198596" y="7144"/>
                    </a:cubicBezTo>
                    <a:cubicBezTo>
                      <a:pt x="304333" y="7144"/>
                      <a:pt x="390049" y="92860"/>
                      <a:pt x="390049" y="1985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705D8FF-8D0E-4438-A8F6-14E2934B9101}"/>
                  </a:ext>
                </a:extLst>
              </p:cNvPr>
              <p:cNvSpPr/>
              <p:nvPr/>
            </p:nvSpPr>
            <p:spPr>
              <a:xfrm>
                <a:off x="5741782" y="1706805"/>
                <a:ext cx="657225" cy="657225"/>
              </a:xfrm>
              <a:custGeom>
                <a:avLst/>
                <a:gdLst/>
                <a:ahLst/>
                <a:cxnLst/>
                <a:rect l="0" t="0" r="0" b="0"/>
                <a:pathLst>
                  <a:path w="657225" h="657225">
                    <a:moveTo>
                      <a:pt x="649248" y="579358"/>
                    </a:moveTo>
                    <a:lnTo>
                      <a:pt x="464463" y="395526"/>
                    </a:lnTo>
                    <a:cubicBezTo>
                      <a:pt x="459701" y="390763"/>
                      <a:pt x="453033" y="390763"/>
                      <a:pt x="448271" y="395526"/>
                    </a:cubicBezTo>
                    <a:lnTo>
                      <a:pt x="439698" y="404098"/>
                    </a:lnTo>
                    <a:lnTo>
                      <a:pt x="395883" y="360283"/>
                    </a:lnTo>
                    <a:cubicBezTo>
                      <a:pt x="464463" y="274558"/>
                      <a:pt x="458748" y="149781"/>
                      <a:pt x="379691" y="70723"/>
                    </a:cubicBezTo>
                    <a:cubicBezTo>
                      <a:pt x="294918" y="-14049"/>
                      <a:pt x="156806" y="-14049"/>
                      <a:pt x="71081" y="70723"/>
                    </a:cubicBezTo>
                    <a:cubicBezTo>
                      <a:pt x="-14644" y="155496"/>
                      <a:pt x="-13692" y="293608"/>
                      <a:pt x="71081" y="379333"/>
                    </a:cubicBezTo>
                    <a:cubicBezTo>
                      <a:pt x="150138" y="458391"/>
                      <a:pt x="274916" y="464106"/>
                      <a:pt x="360641" y="395526"/>
                    </a:cubicBezTo>
                    <a:lnTo>
                      <a:pt x="404456" y="439341"/>
                    </a:lnTo>
                    <a:lnTo>
                      <a:pt x="395883" y="447913"/>
                    </a:lnTo>
                    <a:cubicBezTo>
                      <a:pt x="391121" y="452676"/>
                      <a:pt x="391121" y="459343"/>
                      <a:pt x="395883" y="464106"/>
                    </a:cubicBezTo>
                    <a:lnTo>
                      <a:pt x="579716" y="647938"/>
                    </a:lnTo>
                    <a:cubicBezTo>
                      <a:pt x="584478" y="652701"/>
                      <a:pt x="591146" y="652701"/>
                      <a:pt x="595908" y="647938"/>
                    </a:cubicBezTo>
                    <a:lnTo>
                      <a:pt x="647343" y="596503"/>
                    </a:lnTo>
                    <a:cubicBezTo>
                      <a:pt x="653058" y="591741"/>
                      <a:pt x="653058" y="584121"/>
                      <a:pt x="649248" y="579358"/>
                    </a:cubicBezTo>
                    <a:close/>
                    <a:moveTo>
                      <a:pt x="104418" y="346948"/>
                    </a:moveTo>
                    <a:cubicBezTo>
                      <a:pt x="36791" y="279321"/>
                      <a:pt x="36791" y="170736"/>
                      <a:pt x="104418" y="103108"/>
                    </a:cubicBezTo>
                    <a:cubicBezTo>
                      <a:pt x="172046" y="35481"/>
                      <a:pt x="280631" y="35481"/>
                      <a:pt x="348258" y="103108"/>
                    </a:cubicBezTo>
                    <a:cubicBezTo>
                      <a:pt x="415886" y="170736"/>
                      <a:pt x="415886" y="279321"/>
                      <a:pt x="348258" y="346948"/>
                    </a:cubicBezTo>
                    <a:cubicBezTo>
                      <a:pt x="280631" y="414576"/>
                      <a:pt x="172046" y="414576"/>
                      <a:pt x="104418" y="346948"/>
                    </a:cubicBezTo>
                    <a:close/>
                  </a:path>
                </a:pathLst>
              </a:custGeom>
              <a:solidFill>
                <a:srgbClr val="005A9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AD3E42B-EBAE-4CCE-A290-C3D2E149E383}"/>
                  </a:ext>
                </a:extLst>
              </p:cNvPr>
              <p:cNvSpPr/>
              <p:nvPr/>
            </p:nvSpPr>
            <p:spPr>
              <a:xfrm>
                <a:off x="5913352" y="1788482"/>
                <a:ext cx="104775" cy="104775"/>
              </a:xfrm>
              <a:custGeom>
                <a:avLst/>
                <a:gdLst/>
                <a:ahLst/>
                <a:cxnLst/>
                <a:rect l="0" t="0" r="0" b="0"/>
                <a:pathLst>
                  <a:path w="104775" h="104775">
                    <a:moveTo>
                      <a:pt x="98584" y="52864"/>
                    </a:moveTo>
                    <a:cubicBezTo>
                      <a:pt x="98584" y="78114"/>
                      <a:pt x="78114" y="98584"/>
                      <a:pt x="52864" y="98584"/>
                    </a:cubicBezTo>
                    <a:cubicBezTo>
                      <a:pt x="27613" y="98584"/>
                      <a:pt x="7144" y="78114"/>
                      <a:pt x="7144" y="52864"/>
                    </a:cubicBezTo>
                    <a:cubicBezTo>
                      <a:pt x="7144" y="27613"/>
                      <a:pt x="27613" y="7144"/>
                      <a:pt x="52864" y="7144"/>
                    </a:cubicBezTo>
                    <a:cubicBezTo>
                      <a:pt x="78114" y="7144"/>
                      <a:pt x="98584" y="27613"/>
                      <a:pt x="98584" y="5286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E96F46A6-CB14-4B5C-8F3B-5160F1DEC859}"/>
                  </a:ext>
                </a:extLst>
              </p:cNvPr>
              <p:cNvSpPr/>
              <p:nvPr/>
            </p:nvSpPr>
            <p:spPr>
              <a:xfrm>
                <a:off x="6128617" y="2121857"/>
                <a:ext cx="266700" cy="238125"/>
              </a:xfrm>
              <a:custGeom>
                <a:avLst/>
                <a:gdLst/>
                <a:ahLst/>
                <a:cxnLst/>
                <a:rect l="0" t="0" r="0" b="0"/>
                <a:pathLst>
                  <a:path w="266700" h="238125">
                    <a:moveTo>
                      <a:pt x="10001" y="32861"/>
                    </a:moveTo>
                    <a:lnTo>
                      <a:pt x="35719" y="7144"/>
                    </a:lnTo>
                    <a:lnTo>
                      <a:pt x="214789" y="186214"/>
                    </a:lnTo>
                    <a:cubicBezTo>
                      <a:pt x="216694" y="188119"/>
                      <a:pt x="219551" y="188119"/>
                      <a:pt x="221456" y="186214"/>
                    </a:cubicBezTo>
                    <a:lnTo>
                      <a:pt x="251936" y="155734"/>
                    </a:lnTo>
                    <a:lnTo>
                      <a:pt x="261461" y="165259"/>
                    </a:lnTo>
                    <a:cubicBezTo>
                      <a:pt x="265271" y="169069"/>
                      <a:pt x="265271" y="175736"/>
                      <a:pt x="261461" y="180499"/>
                    </a:cubicBezTo>
                    <a:lnTo>
                      <a:pt x="208121" y="233839"/>
                    </a:lnTo>
                    <a:cubicBezTo>
                      <a:pt x="204311" y="237649"/>
                      <a:pt x="197644" y="237649"/>
                      <a:pt x="192881" y="233839"/>
                    </a:cubicBezTo>
                    <a:lnTo>
                      <a:pt x="10001" y="48101"/>
                    </a:lnTo>
                    <a:cubicBezTo>
                      <a:pt x="6191" y="44291"/>
                      <a:pt x="6191" y="36671"/>
                      <a:pt x="10001" y="32861"/>
                    </a:cubicBezTo>
                    <a:close/>
                  </a:path>
                </a:pathLst>
              </a:custGeom>
              <a:solidFill>
                <a:srgbClr val="163E6A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FE3CFAE-A582-4034-943A-0EE702EA61DF}"/>
              </a:ext>
            </a:extLst>
          </p:cNvPr>
          <p:cNvGrpSpPr/>
          <p:nvPr/>
        </p:nvGrpSpPr>
        <p:grpSpPr>
          <a:xfrm>
            <a:off x="8869969" y="3197765"/>
            <a:ext cx="981849" cy="944711"/>
            <a:chOff x="5605076" y="3228477"/>
            <a:chExt cx="981849" cy="944711"/>
          </a:xfrm>
        </p:grpSpPr>
        <p:sp>
          <p:nvSpPr>
            <p:cNvPr id="165" name="Oval 9">
              <a:extLst>
                <a:ext uri="{FF2B5EF4-FFF2-40B4-BE49-F238E27FC236}">
                  <a16:creationId xmlns:a16="http://schemas.microsoft.com/office/drawing/2014/main" id="{BD01BF5A-5952-4916-BAD1-8B62B1C80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5076" y="3228477"/>
              <a:ext cx="981849" cy="944711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/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6" name="Group 30">
              <a:extLst>
                <a:ext uri="{FF2B5EF4-FFF2-40B4-BE49-F238E27FC236}">
                  <a16:creationId xmlns:a16="http://schemas.microsoft.com/office/drawing/2014/main" id="{F29C8C81-1445-4502-A068-7DF6E2E5EC7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25227" y="3487459"/>
              <a:ext cx="541546" cy="437907"/>
              <a:chOff x="3469" y="1860"/>
              <a:chExt cx="742" cy="600"/>
            </a:xfrm>
            <a:solidFill>
              <a:schemeClr val="bg1"/>
            </a:solidFill>
          </p:grpSpPr>
          <p:sp>
            <p:nvSpPr>
              <p:cNvPr id="167" name="Freeform 31">
                <a:extLst>
                  <a:ext uri="{FF2B5EF4-FFF2-40B4-BE49-F238E27FC236}">
                    <a16:creationId xmlns:a16="http://schemas.microsoft.com/office/drawing/2014/main" id="{FA8F903D-79E1-4B48-B619-28BFF604E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" y="1906"/>
                <a:ext cx="375" cy="508"/>
              </a:xfrm>
              <a:custGeom>
                <a:avLst/>
                <a:gdLst>
                  <a:gd name="T0" fmla="*/ 186 w 375"/>
                  <a:gd name="T1" fmla="*/ 508 h 508"/>
                  <a:gd name="T2" fmla="*/ 0 w 375"/>
                  <a:gd name="T3" fmla="*/ 204 h 508"/>
                  <a:gd name="T4" fmla="*/ 16 w 375"/>
                  <a:gd name="T5" fmla="*/ 195 h 508"/>
                  <a:gd name="T6" fmla="*/ 168 w 375"/>
                  <a:gd name="T7" fmla="*/ 444 h 508"/>
                  <a:gd name="T8" fmla="*/ 168 w 375"/>
                  <a:gd name="T9" fmla="*/ 0 h 508"/>
                  <a:gd name="T10" fmla="*/ 375 w 375"/>
                  <a:gd name="T11" fmla="*/ 192 h 508"/>
                  <a:gd name="T12" fmla="*/ 365 w 375"/>
                  <a:gd name="T13" fmla="*/ 206 h 508"/>
                  <a:gd name="T14" fmla="*/ 186 w 375"/>
                  <a:gd name="T15" fmla="*/ 41 h 508"/>
                  <a:gd name="T16" fmla="*/ 186 w 375"/>
                  <a:gd name="T17" fmla="*/ 508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5" h="508">
                    <a:moveTo>
                      <a:pt x="186" y="508"/>
                    </a:moveTo>
                    <a:lnTo>
                      <a:pt x="0" y="204"/>
                    </a:lnTo>
                    <a:lnTo>
                      <a:pt x="16" y="195"/>
                    </a:lnTo>
                    <a:lnTo>
                      <a:pt x="168" y="444"/>
                    </a:lnTo>
                    <a:lnTo>
                      <a:pt x="168" y="0"/>
                    </a:lnTo>
                    <a:lnTo>
                      <a:pt x="375" y="192"/>
                    </a:lnTo>
                    <a:lnTo>
                      <a:pt x="365" y="206"/>
                    </a:lnTo>
                    <a:lnTo>
                      <a:pt x="186" y="41"/>
                    </a:lnTo>
                    <a:lnTo>
                      <a:pt x="186" y="5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Freeform 32">
                <a:extLst>
                  <a:ext uri="{FF2B5EF4-FFF2-40B4-BE49-F238E27FC236}">
                    <a16:creationId xmlns:a16="http://schemas.microsoft.com/office/drawing/2014/main" id="{5163E9A5-D4D7-46F3-A68A-31DBCD012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" y="2098"/>
                <a:ext cx="501" cy="298"/>
              </a:xfrm>
              <a:custGeom>
                <a:avLst/>
                <a:gdLst>
                  <a:gd name="T0" fmla="*/ 9 w 501"/>
                  <a:gd name="T1" fmla="*/ 298 h 298"/>
                  <a:gd name="T2" fmla="*/ 0 w 501"/>
                  <a:gd name="T3" fmla="*/ 282 h 298"/>
                  <a:gd name="T4" fmla="*/ 493 w 501"/>
                  <a:gd name="T5" fmla="*/ 0 h 298"/>
                  <a:gd name="T6" fmla="*/ 501 w 501"/>
                  <a:gd name="T7" fmla="*/ 14 h 298"/>
                  <a:gd name="T8" fmla="*/ 9 w 501"/>
                  <a:gd name="T9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298">
                    <a:moveTo>
                      <a:pt x="9" y="298"/>
                    </a:moveTo>
                    <a:lnTo>
                      <a:pt x="0" y="282"/>
                    </a:lnTo>
                    <a:lnTo>
                      <a:pt x="493" y="0"/>
                    </a:lnTo>
                    <a:lnTo>
                      <a:pt x="501" y="14"/>
                    </a:lnTo>
                    <a:lnTo>
                      <a:pt x="9" y="2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 33">
                <a:extLst>
                  <a:ext uri="{FF2B5EF4-FFF2-40B4-BE49-F238E27FC236}">
                    <a16:creationId xmlns:a16="http://schemas.microsoft.com/office/drawing/2014/main" id="{933F7354-1A4F-4F3A-A729-897D80E3E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" y="2096"/>
                <a:ext cx="614" cy="295"/>
              </a:xfrm>
              <a:custGeom>
                <a:avLst/>
                <a:gdLst>
                  <a:gd name="T0" fmla="*/ 16 w 614"/>
                  <a:gd name="T1" fmla="*/ 295 h 295"/>
                  <a:gd name="T2" fmla="*/ 0 w 614"/>
                  <a:gd name="T3" fmla="*/ 287 h 295"/>
                  <a:gd name="T4" fmla="*/ 131 w 614"/>
                  <a:gd name="T5" fmla="*/ 0 h 295"/>
                  <a:gd name="T6" fmla="*/ 506 w 614"/>
                  <a:gd name="T7" fmla="*/ 0 h 295"/>
                  <a:gd name="T8" fmla="*/ 614 w 614"/>
                  <a:gd name="T9" fmla="*/ 287 h 295"/>
                  <a:gd name="T10" fmla="*/ 596 w 614"/>
                  <a:gd name="T11" fmla="*/ 295 h 295"/>
                  <a:gd name="T12" fmla="*/ 494 w 614"/>
                  <a:gd name="T13" fmla="*/ 18 h 295"/>
                  <a:gd name="T14" fmla="*/ 143 w 614"/>
                  <a:gd name="T15" fmla="*/ 18 h 295"/>
                  <a:gd name="T16" fmla="*/ 16 w 614"/>
                  <a:gd name="T17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4" h="295">
                    <a:moveTo>
                      <a:pt x="16" y="295"/>
                    </a:moveTo>
                    <a:lnTo>
                      <a:pt x="0" y="287"/>
                    </a:lnTo>
                    <a:lnTo>
                      <a:pt x="131" y="0"/>
                    </a:lnTo>
                    <a:lnTo>
                      <a:pt x="506" y="0"/>
                    </a:lnTo>
                    <a:lnTo>
                      <a:pt x="614" y="287"/>
                    </a:lnTo>
                    <a:lnTo>
                      <a:pt x="596" y="295"/>
                    </a:lnTo>
                    <a:lnTo>
                      <a:pt x="494" y="18"/>
                    </a:lnTo>
                    <a:lnTo>
                      <a:pt x="143" y="18"/>
                    </a:lnTo>
                    <a:lnTo>
                      <a:pt x="16" y="2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Oval 34">
                <a:extLst>
                  <a:ext uri="{FF2B5EF4-FFF2-40B4-BE49-F238E27FC236}">
                    <a16:creationId xmlns:a16="http://schemas.microsoft.com/office/drawing/2014/main" id="{FAE0B13E-4DC0-42EA-9229-E31F144CC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1860"/>
                <a:ext cx="144" cy="144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Oval 35">
                <a:extLst>
                  <a:ext uri="{FF2B5EF4-FFF2-40B4-BE49-F238E27FC236}">
                    <a16:creationId xmlns:a16="http://schemas.microsoft.com/office/drawing/2014/main" id="{0F1BE207-4473-49D2-A333-3FD92563D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4" y="2039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Oval 36">
                <a:extLst>
                  <a:ext uri="{FF2B5EF4-FFF2-40B4-BE49-F238E27FC236}">
                    <a16:creationId xmlns:a16="http://schemas.microsoft.com/office/drawing/2014/main" id="{A363ECD9-8017-4D90-A72D-CF4756DCD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9" y="2032"/>
                <a:ext cx="146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3" name="Oval 37">
                <a:extLst>
                  <a:ext uri="{FF2B5EF4-FFF2-40B4-BE49-F238E27FC236}">
                    <a16:creationId xmlns:a16="http://schemas.microsoft.com/office/drawing/2014/main" id="{D76149A3-1614-48AC-95B4-B1BB21C63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2314"/>
                <a:ext cx="144" cy="146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4" name="Oval 38">
                <a:extLst>
                  <a:ext uri="{FF2B5EF4-FFF2-40B4-BE49-F238E27FC236}">
                    <a16:creationId xmlns:a16="http://schemas.microsoft.com/office/drawing/2014/main" id="{D2F3C3F6-5AF6-4553-BAE5-8857AFA0F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9" y="2314"/>
                <a:ext cx="145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5" name="Oval 39">
                <a:extLst>
                  <a:ext uri="{FF2B5EF4-FFF2-40B4-BE49-F238E27FC236}">
                    <a16:creationId xmlns:a16="http://schemas.microsoft.com/office/drawing/2014/main" id="{290F50AE-B4F5-4B30-BE67-2C9A71D57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2314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BE4CA2-8C90-4E71-8871-11D37DEE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 Vision API</a:t>
            </a:r>
          </a:p>
        </p:txBody>
      </p:sp>
    </p:spTree>
    <p:extLst>
      <p:ext uri="{BB962C8B-B14F-4D97-AF65-F5344CB8AC3E}">
        <p14:creationId xmlns:p14="http://schemas.microsoft.com/office/powerpoint/2010/main" val="310413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Custom Vision Project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8930" y="2438400"/>
            <a:ext cx="512702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+mn-lt"/>
                <a:cs typeface="+mn-cs"/>
              </a:rPr>
              <a:t>Project Type: Object Detection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latin typeface="+mn-lt"/>
                <a:cs typeface="+mn-cs"/>
              </a:rPr>
              <a:t>Domains: General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  <a:latin typeface="+mn-lt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E00AD2-E428-4B01-80B1-06601EAF9E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424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60435935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13AED52-AB0A-4D1C-A46A-5CBE117F1FE7}"/>
              </a:ext>
            </a:extLst>
          </p:cNvPr>
          <p:cNvSpPr/>
          <p:nvPr/>
        </p:nvSpPr>
        <p:spPr bwMode="auto">
          <a:xfrm>
            <a:off x="1455595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Build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</a:t>
            </a:r>
            <a:r>
              <a:rPr lang="en-US" sz="1400" noProof="0" dirty="0">
                <a:solidFill>
                  <a:srgbClr val="1A1A1A"/>
                </a:solidFill>
                <a:latin typeface="Segoe UI Semibold"/>
              </a:rPr>
              <a:t>Training Dataset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 the dataset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F120853-7BCA-4DFB-86C5-3E72C8B21C60}"/>
              </a:ext>
            </a:extLst>
          </p:cNvPr>
          <p:cNvSpPr/>
          <p:nvPr/>
        </p:nvSpPr>
        <p:spPr bwMode="auto">
          <a:xfrm>
            <a:off x="478635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Use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Test Dataset to Test 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Model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D2CE252-9D55-4B16-BB03-13EE0BC7EECE}"/>
              </a:ext>
            </a:extLst>
          </p:cNvPr>
          <p:cNvSpPr/>
          <p:nvPr/>
        </p:nvSpPr>
        <p:spPr bwMode="auto">
          <a:xfrm>
            <a:off x="8117666" y="4564853"/>
            <a:ext cx="2486454" cy="52322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Create</a:t>
            </a:r>
            <a:r>
              <a:rPr kumimoji="0" lang="en-US" sz="1400" b="0" i="0" u="none" strike="noStrike" kern="1200" cap="none" spc="0" normalizeH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 an Endpoint</a:t>
            </a:r>
          </a:p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aseline="0" dirty="0">
                <a:solidFill>
                  <a:srgbClr val="1A1A1A"/>
                </a:solidFill>
                <a:latin typeface="Segoe UI Semibold"/>
              </a:rPr>
              <a:t>Build</a:t>
            </a:r>
            <a:r>
              <a:rPr lang="en-US" sz="1400" dirty="0">
                <a:solidFill>
                  <a:srgbClr val="1A1A1A"/>
                </a:solidFill>
                <a:latin typeface="Segoe UI Semibold"/>
              </a:rPr>
              <a:t> Application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C85FDAA-2058-4A84-9B12-4D1FC7753A7D}"/>
              </a:ext>
            </a:extLst>
          </p:cNvPr>
          <p:cNvSpPr txBox="1"/>
          <p:nvPr/>
        </p:nvSpPr>
        <p:spPr>
          <a:xfrm>
            <a:off x="5824399" y="2509095"/>
            <a:ext cx="4103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D742A05-61B8-4692-85FD-1C3F94F436FE}"/>
              </a:ext>
            </a:extLst>
          </p:cNvPr>
          <p:cNvSpPr txBox="1"/>
          <p:nvPr/>
        </p:nvSpPr>
        <p:spPr>
          <a:xfrm>
            <a:off x="2445177" y="2509095"/>
            <a:ext cx="508537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Train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A6C0BCD-75D3-4D79-A0AF-023B62D83899}"/>
              </a:ext>
            </a:extLst>
          </p:cNvPr>
          <p:cNvSpPr txBox="1"/>
          <p:nvPr/>
        </p:nvSpPr>
        <p:spPr>
          <a:xfrm>
            <a:off x="8988997" y="2509095"/>
            <a:ext cx="74379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11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Deploy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47F312-E8EC-411B-AC73-0FF194E1D68A}"/>
              </a:ext>
            </a:extLst>
          </p:cNvPr>
          <p:cNvGrpSpPr/>
          <p:nvPr/>
        </p:nvGrpSpPr>
        <p:grpSpPr>
          <a:xfrm>
            <a:off x="2178641" y="3197765"/>
            <a:ext cx="981849" cy="981849"/>
            <a:chOff x="2234350" y="1976027"/>
            <a:chExt cx="1158327" cy="1158328"/>
          </a:xfrm>
        </p:grpSpPr>
        <p:sp>
          <p:nvSpPr>
            <p:cNvPr id="72" name="Oval 9">
              <a:extLst>
                <a:ext uri="{FF2B5EF4-FFF2-40B4-BE49-F238E27FC236}">
                  <a16:creationId xmlns:a16="http://schemas.microsoft.com/office/drawing/2014/main" id="{908C9DCF-81CC-45ED-A1DB-1EA8F7A990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4350" y="1976027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FD8372-BF6E-42C0-9647-2012E395D0EB}"/>
                </a:ext>
              </a:extLst>
            </p:cNvPr>
            <p:cNvGrpSpPr/>
            <p:nvPr/>
          </p:nvGrpSpPr>
          <p:grpSpPr>
            <a:xfrm>
              <a:off x="2506262" y="2276142"/>
              <a:ext cx="629742" cy="436179"/>
              <a:chOff x="3186734" y="2614346"/>
              <a:chExt cx="675958" cy="468190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AA73395-8999-41C0-A434-2C108ECC8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6734" y="2614346"/>
                <a:ext cx="501632" cy="403440"/>
              </a:xfrm>
              <a:custGeom>
                <a:avLst/>
                <a:gdLst>
                  <a:gd name="connsiteX0" fmla="*/ 486708 w 3583341"/>
                  <a:gd name="connsiteY0" fmla="*/ 0 h 2881921"/>
                  <a:gd name="connsiteX1" fmla="*/ 3293031 w 3583341"/>
                  <a:gd name="connsiteY1" fmla="*/ 0 h 2881921"/>
                  <a:gd name="connsiteX2" fmla="*/ 3583341 w 3583341"/>
                  <a:gd name="connsiteY2" fmla="*/ 289571 h 2881921"/>
                  <a:gd name="connsiteX3" fmla="*/ 3583341 w 3583341"/>
                  <a:gd name="connsiteY3" fmla="*/ 2592350 h 2881921"/>
                  <a:gd name="connsiteX4" fmla="*/ 3293031 w 3583341"/>
                  <a:gd name="connsiteY4" fmla="*/ 2881921 h 2881921"/>
                  <a:gd name="connsiteX5" fmla="*/ 486708 w 3583341"/>
                  <a:gd name="connsiteY5" fmla="*/ 2881921 h 2881921"/>
                  <a:gd name="connsiteX6" fmla="*/ 203310 w 3583341"/>
                  <a:gd name="connsiteY6" fmla="*/ 2592350 h 2881921"/>
                  <a:gd name="connsiteX7" fmla="*/ 203310 w 3583341"/>
                  <a:gd name="connsiteY7" fmla="*/ 1261056 h 2881921"/>
                  <a:gd name="connsiteX8" fmla="*/ 203310 w 3583341"/>
                  <a:gd name="connsiteY8" fmla="*/ 1169815 h 2881921"/>
                  <a:gd name="connsiteX9" fmla="*/ 0 w 3583341"/>
                  <a:gd name="connsiteY9" fmla="*/ 986054 h 2881921"/>
                  <a:gd name="connsiteX10" fmla="*/ 203310 w 3583341"/>
                  <a:gd name="connsiteY10" fmla="*/ 794473 h 2881921"/>
                  <a:gd name="connsiteX11" fmla="*/ 203310 w 3583341"/>
                  <a:gd name="connsiteY11" fmla="*/ 771589 h 2881921"/>
                  <a:gd name="connsiteX12" fmla="*/ 203310 w 3583341"/>
                  <a:gd name="connsiteY12" fmla="*/ 289571 h 2881921"/>
                  <a:gd name="connsiteX13" fmla="*/ 486708 w 3583341"/>
                  <a:gd name="connsiteY13" fmla="*/ 0 h 288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83341" h="2881921">
                    <a:moveTo>
                      <a:pt x="486708" y="0"/>
                    </a:moveTo>
                    <a:cubicBezTo>
                      <a:pt x="3293031" y="0"/>
                      <a:pt x="3293031" y="0"/>
                      <a:pt x="3293031" y="0"/>
                    </a:cubicBezTo>
                    <a:cubicBezTo>
                      <a:pt x="3452011" y="0"/>
                      <a:pt x="3583341" y="130996"/>
                      <a:pt x="3583341" y="289571"/>
                    </a:cubicBezTo>
                    <a:cubicBezTo>
                      <a:pt x="3583341" y="2592350"/>
                      <a:pt x="3583341" y="2592350"/>
                      <a:pt x="3583341" y="2592350"/>
                    </a:cubicBezTo>
                    <a:cubicBezTo>
                      <a:pt x="3583341" y="2750925"/>
                      <a:pt x="3452011" y="2881921"/>
                      <a:pt x="3293031" y="2881921"/>
                    </a:cubicBezTo>
                    <a:cubicBezTo>
                      <a:pt x="486708" y="2881921"/>
                      <a:pt x="486708" y="2881921"/>
                      <a:pt x="486708" y="2881921"/>
                    </a:cubicBezTo>
                    <a:cubicBezTo>
                      <a:pt x="327729" y="2881921"/>
                      <a:pt x="203310" y="2750925"/>
                      <a:pt x="203310" y="2592350"/>
                    </a:cubicBezTo>
                    <a:cubicBezTo>
                      <a:pt x="203310" y="2016655"/>
                      <a:pt x="203310" y="1584884"/>
                      <a:pt x="203310" y="1261056"/>
                    </a:cubicBezTo>
                    <a:lnTo>
                      <a:pt x="203310" y="1169815"/>
                    </a:lnTo>
                    <a:lnTo>
                      <a:pt x="0" y="986054"/>
                    </a:lnTo>
                    <a:lnTo>
                      <a:pt x="203310" y="794473"/>
                    </a:lnTo>
                    <a:lnTo>
                      <a:pt x="203310" y="771589"/>
                    </a:lnTo>
                    <a:cubicBezTo>
                      <a:pt x="203310" y="289571"/>
                      <a:pt x="203310" y="289571"/>
                      <a:pt x="203310" y="289571"/>
                    </a:cubicBezTo>
                    <a:cubicBezTo>
                      <a:pt x="203310" y="130996"/>
                      <a:pt x="327729" y="0"/>
                      <a:pt x="486708" y="0"/>
                    </a:cubicBezTo>
                    <a:close/>
                  </a:path>
                </a:pathLst>
              </a:custGeom>
              <a:solidFill>
                <a:srgbClr val="09538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5" name="Rectangle 27">
                <a:extLst>
                  <a:ext uri="{FF2B5EF4-FFF2-40B4-BE49-F238E27FC236}">
                    <a16:creationId xmlns:a16="http://schemas.microsoft.com/office/drawing/2014/main" id="{B450AEA2-1BAC-4AFE-950F-6BC2D5F5E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666288"/>
                <a:ext cx="248326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6" name="Rectangle 31">
                <a:extLst>
                  <a:ext uri="{FF2B5EF4-FFF2-40B4-BE49-F238E27FC236}">
                    <a16:creationId xmlns:a16="http://schemas.microsoft.com/office/drawing/2014/main" id="{EF7DB52E-4ECF-4123-A660-12EF27BB5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23211"/>
                <a:ext cx="335844" cy="23481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7" name="Rectangle 32">
                <a:extLst>
                  <a:ext uri="{FF2B5EF4-FFF2-40B4-BE49-F238E27FC236}">
                    <a16:creationId xmlns:a16="http://schemas.microsoft.com/office/drawing/2014/main" id="{1B767CED-A7CA-4505-8103-38D9D5B648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71407" y="2781557"/>
                <a:ext cx="335844" cy="22769"/>
              </a:xfrm>
              <a:prstGeom prst="rect">
                <a:avLst/>
              </a:prstGeom>
              <a:solidFill>
                <a:srgbClr val="459BDD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E39BCC-9C85-451C-9B6E-F502A32A6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9637" y="2768749"/>
                <a:ext cx="503055" cy="313787"/>
              </a:xfrm>
              <a:custGeom>
                <a:avLst/>
                <a:gdLst>
                  <a:gd name="connsiteX0" fmla="*/ 290309 w 3593507"/>
                  <a:gd name="connsiteY0" fmla="*/ 0 h 2241494"/>
                  <a:gd name="connsiteX1" fmla="*/ 3096634 w 3593507"/>
                  <a:gd name="connsiteY1" fmla="*/ 0 h 2241494"/>
                  <a:gd name="connsiteX2" fmla="*/ 3380031 w 3593507"/>
                  <a:gd name="connsiteY2" fmla="*/ 289670 h 2241494"/>
                  <a:gd name="connsiteX3" fmla="*/ 3380031 w 3593507"/>
                  <a:gd name="connsiteY3" fmla="*/ 1162855 h 2241494"/>
                  <a:gd name="connsiteX4" fmla="*/ 3380031 w 3593507"/>
                  <a:gd name="connsiteY4" fmla="*/ 1222011 h 2241494"/>
                  <a:gd name="connsiteX5" fmla="*/ 3593507 w 3593507"/>
                  <a:gd name="connsiteY5" fmla="*/ 1423171 h 2241494"/>
                  <a:gd name="connsiteX6" fmla="*/ 3380031 w 3593507"/>
                  <a:gd name="connsiteY6" fmla="*/ 1616120 h 2241494"/>
                  <a:gd name="connsiteX7" fmla="*/ 3380031 w 3593507"/>
                  <a:gd name="connsiteY7" fmla="*/ 1661666 h 2241494"/>
                  <a:gd name="connsiteX8" fmla="*/ 3380031 w 3593507"/>
                  <a:gd name="connsiteY8" fmla="*/ 1958721 h 2241494"/>
                  <a:gd name="connsiteX9" fmla="*/ 3096634 w 3593507"/>
                  <a:gd name="connsiteY9" fmla="*/ 2241494 h 2241494"/>
                  <a:gd name="connsiteX10" fmla="*/ 290309 w 3593507"/>
                  <a:gd name="connsiteY10" fmla="*/ 2241494 h 2241494"/>
                  <a:gd name="connsiteX11" fmla="*/ 0 w 3593507"/>
                  <a:gd name="connsiteY11" fmla="*/ 1958721 h 2241494"/>
                  <a:gd name="connsiteX12" fmla="*/ 0 w 3593507"/>
                  <a:gd name="connsiteY12" fmla="*/ 289670 h 2241494"/>
                  <a:gd name="connsiteX13" fmla="*/ 290309 w 3593507"/>
                  <a:gd name="connsiteY13" fmla="*/ 0 h 2241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93507" h="2241494">
                    <a:moveTo>
                      <a:pt x="290309" y="0"/>
                    </a:moveTo>
                    <a:cubicBezTo>
                      <a:pt x="3096634" y="0"/>
                      <a:pt x="3096634" y="0"/>
                      <a:pt x="3096634" y="0"/>
                    </a:cubicBezTo>
                    <a:cubicBezTo>
                      <a:pt x="3255613" y="0"/>
                      <a:pt x="3380031" y="131041"/>
                      <a:pt x="3380031" y="289670"/>
                    </a:cubicBezTo>
                    <a:cubicBezTo>
                      <a:pt x="3380031" y="654775"/>
                      <a:pt x="3380031" y="940013"/>
                      <a:pt x="3380031" y="1162855"/>
                    </a:cubicBezTo>
                    <a:lnTo>
                      <a:pt x="3380031" y="1222011"/>
                    </a:lnTo>
                    <a:lnTo>
                      <a:pt x="3593507" y="1423171"/>
                    </a:lnTo>
                    <a:lnTo>
                      <a:pt x="3380031" y="1616120"/>
                    </a:lnTo>
                    <a:lnTo>
                      <a:pt x="3380031" y="1661666"/>
                    </a:lnTo>
                    <a:cubicBezTo>
                      <a:pt x="3380031" y="1958721"/>
                      <a:pt x="3380031" y="1958721"/>
                      <a:pt x="3380031" y="1958721"/>
                    </a:cubicBezTo>
                    <a:cubicBezTo>
                      <a:pt x="3380031" y="2117350"/>
                      <a:pt x="3255613" y="2241494"/>
                      <a:pt x="3096634" y="2241494"/>
                    </a:cubicBezTo>
                    <a:cubicBezTo>
                      <a:pt x="290309" y="2241494"/>
                      <a:pt x="290309" y="2241494"/>
                      <a:pt x="290309" y="2241494"/>
                    </a:cubicBezTo>
                    <a:cubicBezTo>
                      <a:pt x="131330" y="2241494"/>
                      <a:pt x="0" y="2117350"/>
                      <a:pt x="0" y="1958721"/>
                    </a:cubicBezTo>
                    <a:cubicBezTo>
                      <a:pt x="0" y="289670"/>
                      <a:pt x="0" y="289670"/>
                      <a:pt x="0" y="289670"/>
                    </a:cubicBezTo>
                    <a:cubicBezTo>
                      <a:pt x="0" y="131041"/>
                      <a:pt x="131330" y="0"/>
                      <a:pt x="29030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D906EA5D-00CC-4CE8-B419-37E460C37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9828" y="2892556"/>
                <a:ext cx="108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136E7930-C1C4-4D2B-BB3C-CAD427482B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2828" y="2950190"/>
                <a:ext cx="145153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0D5509A-4B04-4757-A3B4-E7EB8ACD0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1097" y="3008536"/>
                <a:ext cx="66884" cy="22058"/>
              </a:xfrm>
              <a:prstGeom prst="rect">
                <a:avLst/>
              </a:prstGeom>
              <a:solidFill>
                <a:srgbClr val="D9D9D9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2" name="Oval 33">
                <a:extLst>
                  <a:ext uri="{FF2B5EF4-FFF2-40B4-BE49-F238E27FC236}">
                    <a16:creationId xmlns:a16="http://schemas.microsoft.com/office/drawing/2014/main" id="{B6E7F327-AD15-4821-B1D5-FF7A3CD74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344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3" name="Oval 34">
                <a:extLst>
                  <a:ext uri="{FF2B5EF4-FFF2-40B4-BE49-F238E27FC236}">
                    <a16:creationId xmlns:a16="http://schemas.microsoft.com/office/drawing/2014/main" id="{EF6B4B9B-925C-4EF8-8DD1-4E4C9BE08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29694" y="2884018"/>
                <a:ext cx="27038" cy="27038"/>
              </a:xfrm>
              <a:prstGeom prst="ellipse">
                <a:avLst/>
              </a:pr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4" name="Freeform 35">
                <a:extLst>
                  <a:ext uri="{FF2B5EF4-FFF2-40B4-BE49-F238E27FC236}">
                    <a16:creationId xmlns:a16="http://schemas.microsoft.com/office/drawing/2014/main" id="{EC2CA8BC-219F-45A2-AF08-176479DD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348" y="2814287"/>
                <a:ext cx="102461" cy="168634"/>
              </a:xfrm>
              <a:custGeom>
                <a:avLst/>
                <a:gdLst>
                  <a:gd name="T0" fmla="*/ 89 w 106"/>
                  <a:gd name="T1" fmla="*/ 0 h 175"/>
                  <a:gd name="T2" fmla="*/ 7 w 106"/>
                  <a:gd name="T3" fmla="*/ 81 h 175"/>
                  <a:gd name="T4" fmla="*/ 7 w 106"/>
                  <a:gd name="T5" fmla="*/ 94 h 175"/>
                  <a:gd name="T6" fmla="*/ 89 w 106"/>
                  <a:gd name="T7" fmla="*/ 175 h 175"/>
                  <a:gd name="T8" fmla="*/ 106 w 106"/>
                  <a:gd name="T9" fmla="*/ 158 h 175"/>
                  <a:gd name="T10" fmla="*/ 34 w 106"/>
                  <a:gd name="T11" fmla="*/ 86 h 175"/>
                  <a:gd name="T12" fmla="*/ 106 w 106"/>
                  <a:gd name="T13" fmla="*/ 16 h 175"/>
                  <a:gd name="T14" fmla="*/ 89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89" y="0"/>
                    </a:moveTo>
                    <a:cubicBezTo>
                      <a:pt x="7" y="81"/>
                      <a:pt x="7" y="81"/>
                      <a:pt x="7" y="81"/>
                    </a:cubicBezTo>
                    <a:cubicBezTo>
                      <a:pt x="7" y="81"/>
                      <a:pt x="0" y="88"/>
                      <a:pt x="7" y="94"/>
                    </a:cubicBezTo>
                    <a:cubicBezTo>
                      <a:pt x="13" y="100"/>
                      <a:pt x="89" y="175"/>
                      <a:pt x="89" y="175"/>
                    </a:cubicBezTo>
                    <a:cubicBezTo>
                      <a:pt x="106" y="158"/>
                      <a:pt x="106" y="158"/>
                      <a:pt x="106" y="158"/>
                    </a:cubicBezTo>
                    <a:cubicBezTo>
                      <a:pt x="34" y="86"/>
                      <a:pt x="34" y="86"/>
                      <a:pt x="34" y="86"/>
                    </a:cubicBezTo>
                    <a:cubicBezTo>
                      <a:pt x="106" y="16"/>
                      <a:pt x="106" y="16"/>
                      <a:pt x="106" y="16"/>
                    </a:cubicBez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85" name="Freeform 36">
                <a:extLst>
                  <a:ext uri="{FF2B5EF4-FFF2-40B4-BE49-F238E27FC236}">
                    <a16:creationId xmlns:a16="http://schemas.microsoft.com/office/drawing/2014/main" id="{DD516209-F549-475E-BFFB-CB8418E43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098" y="2814287"/>
                <a:ext cx="103172" cy="168634"/>
              </a:xfrm>
              <a:custGeom>
                <a:avLst/>
                <a:gdLst>
                  <a:gd name="T0" fmla="*/ 17 w 106"/>
                  <a:gd name="T1" fmla="*/ 0 h 175"/>
                  <a:gd name="T2" fmla="*/ 99 w 106"/>
                  <a:gd name="T3" fmla="*/ 81 h 175"/>
                  <a:gd name="T4" fmla="*/ 99 w 106"/>
                  <a:gd name="T5" fmla="*/ 94 h 175"/>
                  <a:gd name="T6" fmla="*/ 17 w 106"/>
                  <a:gd name="T7" fmla="*/ 175 h 175"/>
                  <a:gd name="T8" fmla="*/ 0 w 106"/>
                  <a:gd name="T9" fmla="*/ 158 h 175"/>
                  <a:gd name="T10" fmla="*/ 72 w 106"/>
                  <a:gd name="T11" fmla="*/ 86 h 175"/>
                  <a:gd name="T12" fmla="*/ 0 w 106"/>
                  <a:gd name="T13" fmla="*/ 16 h 175"/>
                  <a:gd name="T14" fmla="*/ 17 w 106"/>
                  <a:gd name="T15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175">
                    <a:moveTo>
                      <a:pt x="17" y="0"/>
                    </a:moveTo>
                    <a:cubicBezTo>
                      <a:pt x="99" y="81"/>
                      <a:pt x="99" y="81"/>
                      <a:pt x="99" y="81"/>
                    </a:cubicBezTo>
                    <a:cubicBezTo>
                      <a:pt x="99" y="81"/>
                      <a:pt x="106" y="88"/>
                      <a:pt x="99" y="94"/>
                    </a:cubicBezTo>
                    <a:cubicBezTo>
                      <a:pt x="93" y="100"/>
                      <a:pt x="17" y="175"/>
                      <a:pt x="17" y="175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72" y="86"/>
                      <a:pt x="72" y="86"/>
                      <a:pt x="72" y="86"/>
                    </a:cubicBezTo>
                    <a:cubicBezTo>
                      <a:pt x="0" y="16"/>
                      <a:pt x="0" y="16"/>
                      <a:pt x="0" y="16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5A9F"/>
              </a:solidFill>
              <a:ln w="7938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CEDD205-3FF8-45D9-9515-D67A9FA9BD84}"/>
              </a:ext>
            </a:extLst>
          </p:cNvPr>
          <p:cNvGrpSpPr/>
          <p:nvPr/>
        </p:nvGrpSpPr>
        <p:grpSpPr>
          <a:xfrm>
            <a:off x="5612507" y="3197765"/>
            <a:ext cx="981849" cy="972580"/>
            <a:chOff x="5468716" y="6021113"/>
            <a:chExt cx="1158327" cy="1158328"/>
          </a:xfrm>
        </p:grpSpPr>
        <p:sp>
          <p:nvSpPr>
            <p:cNvPr id="137" name="Oval 9">
              <a:extLst>
                <a:ext uri="{FF2B5EF4-FFF2-40B4-BE49-F238E27FC236}">
                  <a16:creationId xmlns:a16="http://schemas.microsoft.com/office/drawing/2014/main" id="{EC410C70-87EC-4C98-B21D-420E610D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8716" y="6021113"/>
              <a:ext cx="1158327" cy="1158328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7AF3E6DA-CB4C-4CCA-A7CE-3D5E05B1E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019" y="6721480"/>
              <a:ext cx="75918" cy="25519"/>
            </a:xfrm>
            <a:custGeom>
              <a:avLst/>
              <a:gdLst>
                <a:gd name="T0" fmla="*/ 0 w 57"/>
                <a:gd name="T1" fmla="*/ 19 h 19"/>
                <a:gd name="T2" fmla="*/ 0 w 57"/>
                <a:gd name="T3" fmla="*/ 14 h 19"/>
                <a:gd name="T4" fmla="*/ 15 w 57"/>
                <a:gd name="T5" fmla="*/ 0 h 19"/>
                <a:gd name="T6" fmla="*/ 57 w 5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19">
                  <a:moveTo>
                    <a:pt x="0" y="19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5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089973CA-B7E3-4195-A6EE-34AB1520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3463" y="6579851"/>
              <a:ext cx="78470" cy="153750"/>
            </a:xfrm>
            <a:custGeom>
              <a:avLst/>
              <a:gdLst>
                <a:gd name="T0" fmla="*/ 0 w 59"/>
                <a:gd name="T1" fmla="*/ 0 h 115"/>
                <a:gd name="T2" fmla="*/ 0 w 59"/>
                <a:gd name="T3" fmla="*/ 62 h 115"/>
                <a:gd name="T4" fmla="*/ 15 w 59"/>
                <a:gd name="T5" fmla="*/ 77 h 115"/>
                <a:gd name="T6" fmla="*/ 45 w 59"/>
                <a:gd name="T7" fmla="*/ 77 h 115"/>
                <a:gd name="T8" fmla="*/ 59 w 59"/>
                <a:gd name="T9" fmla="*/ 91 h 115"/>
                <a:gd name="T10" fmla="*/ 59 w 59"/>
                <a:gd name="T11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115">
                  <a:moveTo>
                    <a:pt x="0" y="0"/>
                  </a:moveTo>
                  <a:cubicBezTo>
                    <a:pt x="0" y="62"/>
                    <a:pt x="0" y="62"/>
                    <a:pt x="0" y="62"/>
                  </a:cubicBezTo>
                  <a:cubicBezTo>
                    <a:pt x="0" y="70"/>
                    <a:pt x="7" y="77"/>
                    <a:pt x="15" y="77"/>
                  </a:cubicBezTo>
                  <a:cubicBezTo>
                    <a:pt x="45" y="77"/>
                    <a:pt x="45" y="77"/>
                    <a:pt x="45" y="77"/>
                  </a:cubicBezTo>
                  <a:cubicBezTo>
                    <a:pt x="53" y="77"/>
                    <a:pt x="59" y="83"/>
                    <a:pt x="59" y="91"/>
                  </a:cubicBezTo>
                  <a:cubicBezTo>
                    <a:pt x="59" y="115"/>
                    <a:pt x="59" y="115"/>
                    <a:pt x="59" y="115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40A3E175-82D3-4031-97A9-66DAA2E86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533" y="6456086"/>
              <a:ext cx="107179" cy="46572"/>
            </a:xfrm>
            <a:custGeom>
              <a:avLst/>
              <a:gdLst>
                <a:gd name="T0" fmla="*/ 0 w 80"/>
                <a:gd name="T1" fmla="*/ 35 h 35"/>
                <a:gd name="T2" fmla="*/ 69 w 80"/>
                <a:gd name="T3" fmla="*/ 35 h 35"/>
                <a:gd name="T4" fmla="*/ 80 w 80"/>
                <a:gd name="T5" fmla="*/ 23 h 35"/>
                <a:gd name="T6" fmla="*/ 80 w 80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35">
                  <a:moveTo>
                    <a:pt x="0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75" y="35"/>
                    <a:pt x="80" y="30"/>
                    <a:pt x="80" y="23"/>
                  </a:cubicBezTo>
                  <a:cubicBezTo>
                    <a:pt x="80" y="0"/>
                    <a:pt x="80" y="0"/>
                    <a:pt x="80" y="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Oval 9">
              <a:extLst>
                <a:ext uri="{FF2B5EF4-FFF2-40B4-BE49-F238E27FC236}">
                  <a16:creationId xmlns:a16="http://schemas.microsoft.com/office/drawing/2014/main" id="{90DFCEBC-F008-41C2-B4C0-3D68C4E28E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9759" y="6745722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Oval 11">
              <a:extLst>
                <a:ext uri="{FF2B5EF4-FFF2-40B4-BE49-F238E27FC236}">
                  <a16:creationId xmlns:a16="http://schemas.microsoft.com/office/drawing/2014/main" id="{9A1083B6-9C56-410E-980D-BC9F1355D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1310" y="6733601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Oval 12">
              <a:extLst>
                <a:ext uri="{FF2B5EF4-FFF2-40B4-BE49-F238E27FC236}">
                  <a16:creationId xmlns:a16="http://schemas.microsoft.com/office/drawing/2014/main" id="{3D2486D4-E721-48FE-8410-BD3A07CF1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7451" y="6394203"/>
              <a:ext cx="61883" cy="61883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F6C77C85-B438-4767-99A3-6BA4F4999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6938" y="6640458"/>
              <a:ext cx="54865" cy="213719"/>
            </a:xfrm>
            <a:custGeom>
              <a:avLst/>
              <a:gdLst>
                <a:gd name="T0" fmla="*/ 0 w 41"/>
                <a:gd name="T1" fmla="*/ 0 h 160"/>
                <a:gd name="T2" fmla="*/ 0 w 41"/>
                <a:gd name="T3" fmla="*/ 145 h 160"/>
                <a:gd name="T4" fmla="*/ 15 w 41"/>
                <a:gd name="T5" fmla="*/ 160 h 160"/>
                <a:gd name="T6" fmla="*/ 41 w 41"/>
                <a:gd name="T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160">
                  <a:moveTo>
                    <a:pt x="0" y="0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0" y="154"/>
                    <a:pt x="6" y="160"/>
                    <a:pt x="15" y="160"/>
                  </a:cubicBezTo>
                  <a:cubicBezTo>
                    <a:pt x="41" y="160"/>
                    <a:pt x="41" y="160"/>
                    <a:pt x="41" y="160"/>
                  </a:cubicBezTo>
                </a:path>
              </a:pathLst>
            </a:cu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" name="Oval 10">
              <a:extLst>
                <a:ext uri="{FF2B5EF4-FFF2-40B4-BE49-F238E27FC236}">
                  <a16:creationId xmlns:a16="http://schemas.microsoft.com/office/drawing/2014/main" id="{97C14A75-2B3C-4D41-8500-0A030524D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1803" y="6823554"/>
              <a:ext cx="61245" cy="61245"/>
            </a:xfrm>
            <a:prstGeom prst="ellipse">
              <a:avLst/>
            </a:prstGeom>
            <a:noFill/>
            <a:ln w="22225">
              <a:solidFill>
                <a:schemeClr val="bg1"/>
              </a:solidFill>
            </a:ln>
            <a:effectLst>
              <a:outerShdw dist="12700" dir="2700000" algn="tl" rotWithShape="0">
                <a:prstClr val="black">
                  <a:alpha val="25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46" name="Magnifying_Glass">
              <a:extLst>
                <a:ext uri="{FF2B5EF4-FFF2-40B4-BE49-F238E27FC236}">
                  <a16:creationId xmlns:a16="http://schemas.microsoft.com/office/drawing/2014/main" id="{F6290101-5A29-43F1-B176-104533BA7924}"/>
                </a:ext>
              </a:extLst>
            </p:cNvPr>
            <p:cNvGrpSpPr/>
            <p:nvPr/>
          </p:nvGrpSpPr>
          <p:grpSpPr>
            <a:xfrm flipH="1">
              <a:off x="5690450" y="6269810"/>
              <a:ext cx="562017" cy="562017"/>
              <a:chOff x="5741782" y="1706805"/>
              <a:chExt cx="657225" cy="65722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F1A29348-42FF-40E2-93C5-45EECCA66E7F}"/>
                  </a:ext>
                </a:extLst>
              </p:cNvPr>
              <p:cNvSpPr/>
              <p:nvPr/>
            </p:nvSpPr>
            <p:spPr>
              <a:xfrm>
                <a:off x="5769524" y="1733237"/>
                <a:ext cx="390525" cy="390525"/>
              </a:xfrm>
              <a:custGeom>
                <a:avLst/>
                <a:gdLst/>
                <a:ahLst/>
                <a:cxnLst/>
                <a:rect l="0" t="0" r="0" b="0"/>
                <a:pathLst>
                  <a:path w="390525" h="390525">
                    <a:moveTo>
                      <a:pt x="390049" y="198596"/>
                    </a:moveTo>
                    <a:cubicBezTo>
                      <a:pt x="390049" y="304333"/>
                      <a:pt x="304333" y="390049"/>
                      <a:pt x="198596" y="390049"/>
                    </a:cubicBezTo>
                    <a:cubicBezTo>
                      <a:pt x="92860" y="390049"/>
                      <a:pt x="7144" y="304333"/>
                      <a:pt x="7144" y="198596"/>
                    </a:cubicBezTo>
                    <a:cubicBezTo>
                      <a:pt x="7144" y="92860"/>
                      <a:pt x="92860" y="7144"/>
                      <a:pt x="198596" y="7144"/>
                    </a:cubicBezTo>
                    <a:cubicBezTo>
                      <a:pt x="304333" y="7144"/>
                      <a:pt x="390049" y="92860"/>
                      <a:pt x="390049" y="198596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705D8FF-8D0E-4438-A8F6-14E2934B9101}"/>
                  </a:ext>
                </a:extLst>
              </p:cNvPr>
              <p:cNvSpPr/>
              <p:nvPr/>
            </p:nvSpPr>
            <p:spPr>
              <a:xfrm>
                <a:off x="5741782" y="1706805"/>
                <a:ext cx="657225" cy="657225"/>
              </a:xfrm>
              <a:custGeom>
                <a:avLst/>
                <a:gdLst/>
                <a:ahLst/>
                <a:cxnLst/>
                <a:rect l="0" t="0" r="0" b="0"/>
                <a:pathLst>
                  <a:path w="657225" h="657225">
                    <a:moveTo>
                      <a:pt x="649248" y="579358"/>
                    </a:moveTo>
                    <a:lnTo>
                      <a:pt x="464463" y="395526"/>
                    </a:lnTo>
                    <a:cubicBezTo>
                      <a:pt x="459701" y="390763"/>
                      <a:pt x="453033" y="390763"/>
                      <a:pt x="448271" y="395526"/>
                    </a:cubicBezTo>
                    <a:lnTo>
                      <a:pt x="439698" y="404098"/>
                    </a:lnTo>
                    <a:lnTo>
                      <a:pt x="395883" y="360283"/>
                    </a:lnTo>
                    <a:cubicBezTo>
                      <a:pt x="464463" y="274558"/>
                      <a:pt x="458748" y="149781"/>
                      <a:pt x="379691" y="70723"/>
                    </a:cubicBezTo>
                    <a:cubicBezTo>
                      <a:pt x="294918" y="-14049"/>
                      <a:pt x="156806" y="-14049"/>
                      <a:pt x="71081" y="70723"/>
                    </a:cubicBezTo>
                    <a:cubicBezTo>
                      <a:pt x="-14644" y="155496"/>
                      <a:pt x="-13692" y="293608"/>
                      <a:pt x="71081" y="379333"/>
                    </a:cubicBezTo>
                    <a:cubicBezTo>
                      <a:pt x="150138" y="458391"/>
                      <a:pt x="274916" y="464106"/>
                      <a:pt x="360641" y="395526"/>
                    </a:cubicBezTo>
                    <a:lnTo>
                      <a:pt x="404456" y="439341"/>
                    </a:lnTo>
                    <a:lnTo>
                      <a:pt x="395883" y="447913"/>
                    </a:lnTo>
                    <a:cubicBezTo>
                      <a:pt x="391121" y="452676"/>
                      <a:pt x="391121" y="459343"/>
                      <a:pt x="395883" y="464106"/>
                    </a:cubicBezTo>
                    <a:lnTo>
                      <a:pt x="579716" y="647938"/>
                    </a:lnTo>
                    <a:cubicBezTo>
                      <a:pt x="584478" y="652701"/>
                      <a:pt x="591146" y="652701"/>
                      <a:pt x="595908" y="647938"/>
                    </a:cubicBezTo>
                    <a:lnTo>
                      <a:pt x="647343" y="596503"/>
                    </a:lnTo>
                    <a:cubicBezTo>
                      <a:pt x="653058" y="591741"/>
                      <a:pt x="653058" y="584121"/>
                      <a:pt x="649248" y="579358"/>
                    </a:cubicBezTo>
                    <a:close/>
                    <a:moveTo>
                      <a:pt x="104418" y="346948"/>
                    </a:moveTo>
                    <a:cubicBezTo>
                      <a:pt x="36791" y="279321"/>
                      <a:pt x="36791" y="170736"/>
                      <a:pt x="104418" y="103108"/>
                    </a:cubicBezTo>
                    <a:cubicBezTo>
                      <a:pt x="172046" y="35481"/>
                      <a:pt x="280631" y="35481"/>
                      <a:pt x="348258" y="103108"/>
                    </a:cubicBezTo>
                    <a:cubicBezTo>
                      <a:pt x="415886" y="170736"/>
                      <a:pt x="415886" y="279321"/>
                      <a:pt x="348258" y="346948"/>
                    </a:cubicBezTo>
                    <a:cubicBezTo>
                      <a:pt x="280631" y="414576"/>
                      <a:pt x="172046" y="414576"/>
                      <a:pt x="104418" y="346948"/>
                    </a:cubicBezTo>
                    <a:close/>
                  </a:path>
                </a:pathLst>
              </a:custGeom>
              <a:solidFill>
                <a:srgbClr val="005A9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9AD3E42B-EBAE-4CCE-A290-C3D2E149E383}"/>
                  </a:ext>
                </a:extLst>
              </p:cNvPr>
              <p:cNvSpPr/>
              <p:nvPr/>
            </p:nvSpPr>
            <p:spPr>
              <a:xfrm>
                <a:off x="5913352" y="1788482"/>
                <a:ext cx="104775" cy="104775"/>
              </a:xfrm>
              <a:custGeom>
                <a:avLst/>
                <a:gdLst/>
                <a:ahLst/>
                <a:cxnLst/>
                <a:rect l="0" t="0" r="0" b="0"/>
                <a:pathLst>
                  <a:path w="104775" h="104775">
                    <a:moveTo>
                      <a:pt x="98584" y="52864"/>
                    </a:moveTo>
                    <a:cubicBezTo>
                      <a:pt x="98584" y="78114"/>
                      <a:pt x="78114" y="98584"/>
                      <a:pt x="52864" y="98584"/>
                    </a:cubicBezTo>
                    <a:cubicBezTo>
                      <a:pt x="27613" y="98584"/>
                      <a:pt x="7144" y="78114"/>
                      <a:pt x="7144" y="52864"/>
                    </a:cubicBezTo>
                    <a:cubicBezTo>
                      <a:pt x="7144" y="27613"/>
                      <a:pt x="27613" y="7144"/>
                      <a:pt x="52864" y="7144"/>
                    </a:cubicBezTo>
                    <a:cubicBezTo>
                      <a:pt x="78114" y="7144"/>
                      <a:pt x="98584" y="27613"/>
                      <a:pt x="98584" y="5286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E96F46A6-CB14-4B5C-8F3B-5160F1DEC859}"/>
                  </a:ext>
                </a:extLst>
              </p:cNvPr>
              <p:cNvSpPr/>
              <p:nvPr/>
            </p:nvSpPr>
            <p:spPr>
              <a:xfrm>
                <a:off x="6128617" y="2121857"/>
                <a:ext cx="266700" cy="238125"/>
              </a:xfrm>
              <a:custGeom>
                <a:avLst/>
                <a:gdLst/>
                <a:ahLst/>
                <a:cxnLst/>
                <a:rect l="0" t="0" r="0" b="0"/>
                <a:pathLst>
                  <a:path w="266700" h="238125">
                    <a:moveTo>
                      <a:pt x="10001" y="32861"/>
                    </a:moveTo>
                    <a:lnTo>
                      <a:pt x="35719" y="7144"/>
                    </a:lnTo>
                    <a:lnTo>
                      <a:pt x="214789" y="186214"/>
                    </a:lnTo>
                    <a:cubicBezTo>
                      <a:pt x="216694" y="188119"/>
                      <a:pt x="219551" y="188119"/>
                      <a:pt x="221456" y="186214"/>
                    </a:cubicBezTo>
                    <a:lnTo>
                      <a:pt x="251936" y="155734"/>
                    </a:lnTo>
                    <a:lnTo>
                      <a:pt x="261461" y="165259"/>
                    </a:lnTo>
                    <a:cubicBezTo>
                      <a:pt x="265271" y="169069"/>
                      <a:pt x="265271" y="175736"/>
                      <a:pt x="261461" y="180499"/>
                    </a:cubicBezTo>
                    <a:lnTo>
                      <a:pt x="208121" y="233839"/>
                    </a:lnTo>
                    <a:cubicBezTo>
                      <a:pt x="204311" y="237649"/>
                      <a:pt x="197644" y="237649"/>
                      <a:pt x="192881" y="233839"/>
                    </a:cubicBezTo>
                    <a:lnTo>
                      <a:pt x="10001" y="48101"/>
                    </a:lnTo>
                    <a:cubicBezTo>
                      <a:pt x="6191" y="44291"/>
                      <a:pt x="6191" y="36671"/>
                      <a:pt x="10001" y="32861"/>
                    </a:cubicBezTo>
                    <a:close/>
                  </a:path>
                </a:pathLst>
              </a:custGeom>
              <a:solidFill>
                <a:srgbClr val="163E6A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FE3CFAE-A582-4034-943A-0EE702EA61DF}"/>
              </a:ext>
            </a:extLst>
          </p:cNvPr>
          <p:cNvGrpSpPr/>
          <p:nvPr/>
        </p:nvGrpSpPr>
        <p:grpSpPr>
          <a:xfrm>
            <a:off x="8869969" y="3197765"/>
            <a:ext cx="981849" cy="944711"/>
            <a:chOff x="5605076" y="3228477"/>
            <a:chExt cx="981849" cy="944711"/>
          </a:xfrm>
        </p:grpSpPr>
        <p:sp>
          <p:nvSpPr>
            <p:cNvPr id="165" name="Oval 9">
              <a:extLst>
                <a:ext uri="{FF2B5EF4-FFF2-40B4-BE49-F238E27FC236}">
                  <a16:creationId xmlns:a16="http://schemas.microsoft.com/office/drawing/2014/main" id="{BD01BF5A-5952-4916-BAD1-8B62B1C80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5076" y="3228477"/>
              <a:ext cx="981849" cy="944711"/>
            </a:xfrm>
            <a:prstGeom prst="ellipse">
              <a:avLst/>
            </a:prstGeom>
            <a:solidFill>
              <a:srgbClr val="0078D7"/>
            </a:solidFill>
            <a:ln w="10795" cap="flat" cmpd="sng" algn="ctr">
              <a:noFill/>
              <a:prstDash val="solid"/>
            </a:ln>
            <a:effectLst/>
            <a:extLst/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 dirty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6" name="Group 30">
              <a:extLst>
                <a:ext uri="{FF2B5EF4-FFF2-40B4-BE49-F238E27FC236}">
                  <a16:creationId xmlns:a16="http://schemas.microsoft.com/office/drawing/2014/main" id="{F29C8C81-1445-4502-A068-7DF6E2E5EC7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25227" y="3487459"/>
              <a:ext cx="541546" cy="437907"/>
              <a:chOff x="3469" y="1860"/>
              <a:chExt cx="742" cy="600"/>
            </a:xfrm>
            <a:solidFill>
              <a:schemeClr val="bg1"/>
            </a:solidFill>
          </p:grpSpPr>
          <p:sp>
            <p:nvSpPr>
              <p:cNvPr id="167" name="Freeform 31">
                <a:extLst>
                  <a:ext uri="{FF2B5EF4-FFF2-40B4-BE49-F238E27FC236}">
                    <a16:creationId xmlns:a16="http://schemas.microsoft.com/office/drawing/2014/main" id="{FA8F903D-79E1-4B48-B619-28BFF604E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" y="1906"/>
                <a:ext cx="375" cy="508"/>
              </a:xfrm>
              <a:custGeom>
                <a:avLst/>
                <a:gdLst>
                  <a:gd name="T0" fmla="*/ 186 w 375"/>
                  <a:gd name="T1" fmla="*/ 508 h 508"/>
                  <a:gd name="T2" fmla="*/ 0 w 375"/>
                  <a:gd name="T3" fmla="*/ 204 h 508"/>
                  <a:gd name="T4" fmla="*/ 16 w 375"/>
                  <a:gd name="T5" fmla="*/ 195 h 508"/>
                  <a:gd name="T6" fmla="*/ 168 w 375"/>
                  <a:gd name="T7" fmla="*/ 444 h 508"/>
                  <a:gd name="T8" fmla="*/ 168 w 375"/>
                  <a:gd name="T9" fmla="*/ 0 h 508"/>
                  <a:gd name="T10" fmla="*/ 375 w 375"/>
                  <a:gd name="T11" fmla="*/ 192 h 508"/>
                  <a:gd name="T12" fmla="*/ 365 w 375"/>
                  <a:gd name="T13" fmla="*/ 206 h 508"/>
                  <a:gd name="T14" fmla="*/ 186 w 375"/>
                  <a:gd name="T15" fmla="*/ 41 h 508"/>
                  <a:gd name="T16" fmla="*/ 186 w 375"/>
                  <a:gd name="T17" fmla="*/ 508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5" h="508">
                    <a:moveTo>
                      <a:pt x="186" y="508"/>
                    </a:moveTo>
                    <a:lnTo>
                      <a:pt x="0" y="204"/>
                    </a:lnTo>
                    <a:lnTo>
                      <a:pt x="16" y="195"/>
                    </a:lnTo>
                    <a:lnTo>
                      <a:pt x="168" y="444"/>
                    </a:lnTo>
                    <a:lnTo>
                      <a:pt x="168" y="0"/>
                    </a:lnTo>
                    <a:lnTo>
                      <a:pt x="375" y="192"/>
                    </a:lnTo>
                    <a:lnTo>
                      <a:pt x="365" y="206"/>
                    </a:lnTo>
                    <a:lnTo>
                      <a:pt x="186" y="41"/>
                    </a:lnTo>
                    <a:lnTo>
                      <a:pt x="186" y="50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8" name="Freeform 32">
                <a:extLst>
                  <a:ext uri="{FF2B5EF4-FFF2-40B4-BE49-F238E27FC236}">
                    <a16:creationId xmlns:a16="http://schemas.microsoft.com/office/drawing/2014/main" id="{5163E9A5-D4D7-46F3-A68A-31DBCD012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6" y="2098"/>
                <a:ext cx="501" cy="298"/>
              </a:xfrm>
              <a:custGeom>
                <a:avLst/>
                <a:gdLst>
                  <a:gd name="T0" fmla="*/ 9 w 501"/>
                  <a:gd name="T1" fmla="*/ 298 h 298"/>
                  <a:gd name="T2" fmla="*/ 0 w 501"/>
                  <a:gd name="T3" fmla="*/ 282 h 298"/>
                  <a:gd name="T4" fmla="*/ 493 w 501"/>
                  <a:gd name="T5" fmla="*/ 0 h 298"/>
                  <a:gd name="T6" fmla="*/ 501 w 501"/>
                  <a:gd name="T7" fmla="*/ 14 h 298"/>
                  <a:gd name="T8" fmla="*/ 9 w 501"/>
                  <a:gd name="T9" fmla="*/ 298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1" h="298">
                    <a:moveTo>
                      <a:pt x="9" y="298"/>
                    </a:moveTo>
                    <a:lnTo>
                      <a:pt x="0" y="282"/>
                    </a:lnTo>
                    <a:lnTo>
                      <a:pt x="493" y="0"/>
                    </a:lnTo>
                    <a:lnTo>
                      <a:pt x="501" y="14"/>
                    </a:lnTo>
                    <a:lnTo>
                      <a:pt x="9" y="2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9" name="Freeform 33">
                <a:extLst>
                  <a:ext uri="{FF2B5EF4-FFF2-40B4-BE49-F238E27FC236}">
                    <a16:creationId xmlns:a16="http://schemas.microsoft.com/office/drawing/2014/main" id="{933F7354-1A4F-4F3A-A729-897D80E3E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3" y="2096"/>
                <a:ext cx="614" cy="295"/>
              </a:xfrm>
              <a:custGeom>
                <a:avLst/>
                <a:gdLst>
                  <a:gd name="T0" fmla="*/ 16 w 614"/>
                  <a:gd name="T1" fmla="*/ 295 h 295"/>
                  <a:gd name="T2" fmla="*/ 0 w 614"/>
                  <a:gd name="T3" fmla="*/ 287 h 295"/>
                  <a:gd name="T4" fmla="*/ 131 w 614"/>
                  <a:gd name="T5" fmla="*/ 0 h 295"/>
                  <a:gd name="T6" fmla="*/ 506 w 614"/>
                  <a:gd name="T7" fmla="*/ 0 h 295"/>
                  <a:gd name="T8" fmla="*/ 614 w 614"/>
                  <a:gd name="T9" fmla="*/ 287 h 295"/>
                  <a:gd name="T10" fmla="*/ 596 w 614"/>
                  <a:gd name="T11" fmla="*/ 295 h 295"/>
                  <a:gd name="T12" fmla="*/ 494 w 614"/>
                  <a:gd name="T13" fmla="*/ 18 h 295"/>
                  <a:gd name="T14" fmla="*/ 143 w 614"/>
                  <a:gd name="T15" fmla="*/ 18 h 295"/>
                  <a:gd name="T16" fmla="*/ 16 w 614"/>
                  <a:gd name="T17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4" h="295">
                    <a:moveTo>
                      <a:pt x="16" y="295"/>
                    </a:moveTo>
                    <a:lnTo>
                      <a:pt x="0" y="287"/>
                    </a:lnTo>
                    <a:lnTo>
                      <a:pt x="131" y="0"/>
                    </a:lnTo>
                    <a:lnTo>
                      <a:pt x="506" y="0"/>
                    </a:lnTo>
                    <a:lnTo>
                      <a:pt x="614" y="287"/>
                    </a:lnTo>
                    <a:lnTo>
                      <a:pt x="596" y="295"/>
                    </a:lnTo>
                    <a:lnTo>
                      <a:pt x="494" y="18"/>
                    </a:lnTo>
                    <a:lnTo>
                      <a:pt x="143" y="18"/>
                    </a:lnTo>
                    <a:lnTo>
                      <a:pt x="16" y="29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0" name="Oval 34">
                <a:extLst>
                  <a:ext uri="{FF2B5EF4-FFF2-40B4-BE49-F238E27FC236}">
                    <a16:creationId xmlns:a16="http://schemas.microsoft.com/office/drawing/2014/main" id="{FAE0B13E-4DC0-42EA-9229-E31F144CC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1860"/>
                <a:ext cx="144" cy="144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1" name="Oval 35">
                <a:extLst>
                  <a:ext uri="{FF2B5EF4-FFF2-40B4-BE49-F238E27FC236}">
                    <a16:creationId xmlns:a16="http://schemas.microsoft.com/office/drawing/2014/main" id="{0F1BE207-4473-49D2-A333-3FD92563D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04" y="2039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2" name="Oval 36">
                <a:extLst>
                  <a:ext uri="{FF2B5EF4-FFF2-40B4-BE49-F238E27FC236}">
                    <a16:creationId xmlns:a16="http://schemas.microsoft.com/office/drawing/2014/main" id="{A363ECD9-8017-4D90-A72D-CF4756DCD6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9" y="2032"/>
                <a:ext cx="146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3" name="Oval 37">
                <a:extLst>
                  <a:ext uri="{FF2B5EF4-FFF2-40B4-BE49-F238E27FC236}">
                    <a16:creationId xmlns:a16="http://schemas.microsoft.com/office/drawing/2014/main" id="{D76149A3-1614-48AC-95B4-B1BB21C63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8" y="2314"/>
                <a:ext cx="144" cy="146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4" name="Oval 38">
                <a:extLst>
                  <a:ext uri="{FF2B5EF4-FFF2-40B4-BE49-F238E27FC236}">
                    <a16:creationId xmlns:a16="http://schemas.microsoft.com/office/drawing/2014/main" id="{D2F3C3F6-5AF6-4553-BAE5-8857AFA0F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69" y="2314"/>
                <a:ext cx="145" cy="146"/>
              </a:xfrm>
              <a:prstGeom prst="ellipse">
                <a:avLst/>
              </a:prstGeom>
              <a:solidFill>
                <a:srgbClr val="0139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75" name="Oval 39">
                <a:extLst>
                  <a:ext uri="{FF2B5EF4-FFF2-40B4-BE49-F238E27FC236}">
                    <a16:creationId xmlns:a16="http://schemas.microsoft.com/office/drawing/2014/main" id="{290F50AE-B4F5-4B30-BE67-2C9A71D577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6" y="2314"/>
                <a:ext cx="145" cy="146"/>
              </a:xfrm>
              <a:prstGeom prst="ellipse">
                <a:avLst/>
              </a:prstGeom>
              <a:solidFill>
                <a:srgbClr val="005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BE4CA2-8C90-4E71-8871-11D37DEE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 Vision API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AB53CB-731E-4541-8F78-689D9435AFC4}"/>
              </a:ext>
            </a:extLst>
          </p:cNvPr>
          <p:cNvSpPr/>
          <p:nvPr/>
        </p:nvSpPr>
        <p:spPr bwMode="auto">
          <a:xfrm>
            <a:off x="4008914" y="1640556"/>
            <a:ext cx="7136027" cy="409626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35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6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and Tag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Building your dataset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A0D4491-D617-4441-BA75-63464B2ED212}"/>
              </a:ext>
            </a:extLst>
          </p:cNvPr>
          <p:cNvSpPr txBox="1"/>
          <p:nvPr/>
        </p:nvSpPr>
        <p:spPr>
          <a:xfrm>
            <a:off x="6239254" y="5147001"/>
            <a:ext cx="4873245" cy="741742"/>
          </a:xfrm>
          <a:prstGeom prst="rect">
            <a:avLst/>
          </a:prstGeom>
        </p:spPr>
        <p:txBody>
          <a:bodyPr wrap="square" lIns="0" tIns="219456" rIns="0" bIns="0">
            <a:spAutoFit/>
          </a:bodyPr>
          <a:lstStyle>
            <a:defPPr>
              <a:defRPr lang="en-US"/>
            </a:defPPr>
            <a:lvl1pPr lvl="0" defTabSz="932742">
              <a:lnSpc>
                <a:spcPct val="90000"/>
              </a:lnSpc>
              <a:spcBef>
                <a:spcPts val="800"/>
              </a:spcBef>
              <a:defRPr sz="1600">
                <a:gradFill>
                  <a:gsLst>
                    <a:gs pos="75676">
                      <a:schemeClr val="tx1"/>
                    </a:gs>
                    <a:gs pos="44144">
                      <a:schemeClr val="tx1"/>
                    </a:gs>
                  </a:gsLst>
                  <a:lin ang="5400000" scaled="0"/>
                </a:gra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gradFill>
                  <a:gsLst>
                    <a:gs pos="23423">
                      <a:prstClr val="black"/>
                    </a:gs>
                    <a:gs pos="66000">
                      <a:prstClr val="black"/>
                    </a:gs>
                  </a:gsLst>
                  <a:lin ang="5400000" scaled="0"/>
                </a:gradFill>
                <a:latin typeface="Segoe UI Semibold"/>
                <a:ea typeface="Segoe UI" pitchFamily="34" charset="0"/>
                <a:cs typeface="Segoe UI" pitchFamily="34" charset="0"/>
              </a:rPr>
              <a:t>Tag each image with appropriate label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gradFill>
                <a:gsLst>
                  <a:gs pos="23423">
                    <a:prstClr val="black"/>
                  </a:gs>
                  <a:gs pos="66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Segoe UI" pitchFamily="34" charset="0"/>
              <a:cs typeface="Segoe UI" pitchFamily="34" charset="0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75676">
                      <a:prstClr val="black"/>
                    </a:gs>
                    <a:gs pos="44144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charset="0"/>
                <a:cs typeface="Segoe UI" charset="0"/>
              </a:rPr>
              <a:t>Create the smallest bonding box possible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A54F45B-24EE-4A27-9BEC-422D98D9E8F5}"/>
              </a:ext>
            </a:extLst>
          </p:cNvPr>
          <p:cNvGrpSpPr/>
          <p:nvPr/>
        </p:nvGrpSpPr>
        <p:grpSpPr>
          <a:xfrm>
            <a:off x="585218" y="4120376"/>
            <a:ext cx="5364486" cy="2127312"/>
            <a:chOff x="588261" y="4149229"/>
            <a:chExt cx="5364486" cy="2127312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EB26557-32F6-41A4-9631-9E33EA6814E4}"/>
                </a:ext>
              </a:extLst>
            </p:cNvPr>
            <p:cNvSpPr txBox="1"/>
            <p:nvPr/>
          </p:nvSpPr>
          <p:spPr>
            <a:xfrm>
              <a:off x="588261" y="5147001"/>
              <a:ext cx="5364486" cy="1129540"/>
            </a:xfrm>
            <a:prstGeom prst="rect">
              <a:avLst/>
            </a:prstGeom>
          </p:spPr>
          <p:txBody>
            <a:bodyPr wrap="square" lIns="0" tIns="219456" rIns="0" bIns="0">
              <a:spAutoFit/>
            </a:bodyPr>
            <a:lstStyle>
              <a:defPPr>
                <a:defRPr lang="en-US"/>
              </a:defPPr>
              <a:lvl1pPr lvl="0" defTabSz="932742">
                <a:lnSpc>
                  <a:spcPct val="90000"/>
                </a:lnSpc>
                <a:spcBef>
                  <a:spcPts val="800"/>
                </a:spcBef>
                <a:defRPr sz="1600">
                  <a:gradFill>
                    <a:gsLst>
                      <a:gs pos="75676">
                        <a:schemeClr val="tx1"/>
                      </a:gs>
                      <a:gs pos="44144">
                        <a:schemeClr val="tx1"/>
                      </a:gs>
                    </a:gsLst>
                    <a:lin ang="5400000" scaled="0"/>
                  </a:gradFill>
                  <a:latin typeface="Segoe UI" charset="0"/>
                  <a:ea typeface="Segoe UI" charset="0"/>
                  <a:cs typeface="Segoe UI" charset="0"/>
                </a:defRPr>
              </a:lvl1pPr>
            </a:lstStyle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23423">
                        <a:prstClr val="black"/>
                      </a:gs>
                      <a:gs pos="66000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Segoe UI" pitchFamily="34" charset="0"/>
                  <a:cs typeface="Segoe UI" pitchFamily="34" charset="0"/>
                </a:rPr>
                <a:t>Adding training images to you project</a:t>
              </a:r>
            </a:p>
            <a:p>
              <a:pPr marL="0" marR="0" lvl="0" indent="0" algn="l" defTabSz="932742" rtl="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</a:rPr>
                <a:t>U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  <a:t>pload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  <a:t> 1 to N images. 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 charset="0"/>
                  <a:cs typeface="Segoe UI" charset="0"/>
                </a:rPr>
              </a:br>
              <a:br>
                <a:rPr lang="en-US" sz="1400" dirty="0"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</a:rPr>
              </a:br>
              <a:r>
                <a:rPr lang="en-US" sz="1400" dirty="0">
                  <a:gradFill>
                    <a:gsLst>
                      <a:gs pos="75676">
                        <a:prstClr val="black"/>
                      </a:gs>
                      <a:gs pos="44144">
                        <a:prstClr val="black"/>
                      </a:gs>
                    </a:gsLst>
                    <a:lin ang="5400000" scaled="0"/>
                  </a:gradFill>
                </a:rPr>
                <a:t>Need at least 15 images per tag to train the model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75676">
                      <a:prstClr val="black"/>
                    </a:gs>
                    <a:gs pos="44144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charset="0"/>
                <a:cs typeface="Segoe UI" charset="0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13E638B1-0A16-4C1E-9D92-DF090414C8CF}"/>
                </a:ext>
              </a:extLst>
            </p:cNvPr>
            <p:cNvGrpSpPr/>
            <p:nvPr/>
          </p:nvGrpSpPr>
          <p:grpSpPr>
            <a:xfrm>
              <a:off x="1083696" y="4149229"/>
              <a:ext cx="4376659" cy="717600"/>
              <a:chOff x="1083696" y="4149229"/>
              <a:chExt cx="4376659" cy="717600"/>
            </a:xfrm>
          </p:grpSpPr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F33E1F2-404B-47D7-AC72-277B3359E642}"/>
                  </a:ext>
                </a:extLst>
              </p:cNvPr>
              <p:cNvSpPr txBox="1"/>
              <p:nvPr/>
            </p:nvSpPr>
            <p:spPr>
              <a:xfrm>
                <a:off x="1083696" y="4580597"/>
                <a:ext cx="1393312" cy="286232"/>
              </a:xfrm>
              <a:prstGeom prst="rect">
                <a:avLst/>
              </a:prstGeom>
              <a:noFill/>
            </p:spPr>
            <p:txBody>
              <a:bodyPr wrap="square" lIns="0" tIns="91440" rIns="0" bIns="0" rtlCol="0" anchor="t" anchorCtr="0">
                <a:spAutoFit/>
              </a:bodyPr>
              <a:lstStyle>
                <a:defPPr>
                  <a:defRPr lang="en-US"/>
                </a:defPPr>
                <a:lvl1pPr marR="0" lvl="0" indent="0" algn="ctr" defTabSz="895870" fontAlgn="auto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 kumimoji="0" sz="1000" b="0" i="0" u="none" strike="noStrike" cap="none" spc="0" normalizeH="0" baseline="0">
                    <a:ln>
                      <a:noFill/>
                    </a:ln>
                    <a:gradFill>
                      <a:gsLst>
                        <a:gs pos="23423">
                          <a:schemeClr val="tx1"/>
                        </a:gs>
                        <a:gs pos="66000">
                          <a:schemeClr val="tx1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 panose="020B0702040204020203" pitchFamily="34" charset="0"/>
                    <a:cs typeface="Segoe UI Semibold" panose="020B0702040204020203" pitchFamily="34" charset="0"/>
                  </a:defRPr>
                </a:lvl1pPr>
              </a:lstStyle>
              <a:p>
                <a:pPr marL="0" marR="0" lvl="0" indent="0" algn="ctr" defTabSz="89587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588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8108">
                          <a:prstClr val="white"/>
                        </a:gs>
                        <a:gs pos="23423">
                          <a:prstClr val="white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 panose="020B0702040204020203" pitchFamily="34" charset="0"/>
                    <a:ea typeface="+mn-ea"/>
                    <a:cs typeface="Segoe UI Semibold" panose="020B0702040204020203" pitchFamily="34" charset="0"/>
                  </a:rPr>
                  <a:t>Azure Databricks</a:t>
                </a: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8E3B0B64-CA2F-468B-8654-C290D8CDFB30}"/>
                  </a:ext>
                </a:extLst>
              </p:cNvPr>
              <p:cNvGrpSpPr/>
              <p:nvPr/>
            </p:nvGrpSpPr>
            <p:grpSpPr>
              <a:xfrm>
                <a:off x="3461119" y="4149229"/>
                <a:ext cx="1999236" cy="717600"/>
                <a:chOff x="3563364" y="3828812"/>
                <a:chExt cx="1999236" cy="717600"/>
              </a:xfrm>
            </p:grpSpPr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5BDC0BB8-6D0F-459F-832C-86E521A16A3A}"/>
                    </a:ext>
                  </a:extLst>
                </p:cNvPr>
                <p:cNvSpPr txBox="1"/>
                <p:nvPr/>
              </p:nvSpPr>
              <p:spPr>
                <a:xfrm>
                  <a:off x="3563364" y="4260180"/>
                  <a:ext cx="1999236" cy="286232"/>
                </a:xfrm>
                <a:prstGeom prst="rect">
                  <a:avLst/>
                </a:prstGeom>
                <a:noFill/>
              </p:spPr>
              <p:txBody>
                <a:bodyPr wrap="square" lIns="0" tIns="91440" rIns="0" bIns="0" rtlCol="0" anchor="t" anchorCtr="0">
                  <a:spAutoFit/>
                </a:bodyPr>
                <a:lstStyle>
                  <a:defPPr>
                    <a:defRPr lang="en-US"/>
                  </a:defPPr>
                  <a:lvl1pPr marR="0" lvl="0" indent="0" algn="ctr" defTabSz="89587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588"/>
                    </a:spcAft>
                    <a:buClrTx/>
                    <a:buSzTx/>
                    <a:buFontTx/>
                    <a:buNone/>
                    <a:tabLst/>
                    <a:defRPr kumimoji="0" sz="1000" b="0" i="0" u="none" strike="noStrike" cap="none" spc="0" normalizeH="0" baseline="0">
                      <a:ln>
                        <a:noFill/>
                      </a:ln>
                      <a:gradFill>
                        <a:gsLst>
                          <a:gs pos="23423">
                            <a:schemeClr val="tx1"/>
                          </a:gs>
                          <a:gs pos="66000">
                            <a:schemeClr val="tx1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Segoe UI Semibold" panose="020B0702040204020203" pitchFamily="34" charset="0"/>
                      <a:cs typeface="Segoe UI Semibold" panose="020B0702040204020203" pitchFamily="34" charset="0"/>
                    </a:defRPr>
                  </a:lvl1pPr>
                </a:lstStyle>
                <a:p>
                  <a:pPr marL="0" marR="0" lvl="0" indent="0" algn="ctr" defTabSz="895870" rtl="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588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1200" cap="none" spc="0" normalizeH="0" baseline="0" noProof="0">
                      <a:ln>
                        <a:noFill/>
                      </a:ln>
                      <a:gradFill>
                        <a:gsLst>
                          <a:gs pos="8108">
                            <a:prstClr val="white"/>
                          </a:gs>
                          <a:gs pos="23423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Segoe UI Semibold" panose="020B0702040204020203" pitchFamily="34" charset="0"/>
                      <a:ea typeface="+mn-ea"/>
                      <a:cs typeface="Segoe UI Semibold" panose="020B0702040204020203" pitchFamily="34" charset="0"/>
                    </a:rPr>
                    <a:t>Azure Machine Learning</a:t>
                  </a:r>
                </a:p>
              </p:txBody>
            </p:sp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A5E017CE-639F-46A2-9FA7-6AAB8A41148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saturation sat="0"/>
                          </a14:imgEffect>
                          <a14:imgEffect>
                            <a14:brightnessContrast bright="70000" contrast="66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28731" y="3828812"/>
                  <a:ext cx="468502" cy="427768"/>
                </a:xfrm>
                <a:prstGeom prst="rect">
                  <a:avLst/>
                </a:prstGeom>
              </p:spPr>
            </p:pic>
          </p:grpSp>
          <p:sp>
            <p:nvSpPr>
              <p:cNvPr id="94" name="plus" title="Icon of a plus sign">
                <a:extLst>
                  <a:ext uri="{FF2B5EF4-FFF2-40B4-BE49-F238E27FC236}">
                    <a16:creationId xmlns:a16="http://schemas.microsoft.com/office/drawing/2014/main" id="{8BE20205-526E-431F-AD9C-12DF96E79D4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844154" y="4386003"/>
                <a:ext cx="249819" cy="249819"/>
              </a:xfrm>
              <a:custGeom>
                <a:avLst/>
                <a:gdLst>
                  <a:gd name="T0" fmla="*/ 0 w 256"/>
                  <a:gd name="T1" fmla="*/ 128 h 256"/>
                  <a:gd name="T2" fmla="*/ 256 w 256"/>
                  <a:gd name="T3" fmla="*/ 128 h 256"/>
                  <a:gd name="T4" fmla="*/ 128 w 256"/>
                  <a:gd name="T5" fmla="*/ 0 h 256"/>
                  <a:gd name="T6" fmla="*/ 128 w 256"/>
                  <a:gd name="T7" fmla="*/ 256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6" h="256">
                    <a:moveTo>
                      <a:pt x="0" y="128"/>
                    </a:moveTo>
                    <a:lnTo>
                      <a:pt x="256" y="128"/>
                    </a:lnTo>
                    <a:moveTo>
                      <a:pt x="128" y="0"/>
                    </a:moveTo>
                    <a:lnTo>
                      <a:pt x="128" y="256"/>
                    </a:lnTo>
                  </a:path>
                </a:pathLst>
              </a:custGeom>
              <a:noFill/>
              <a:ln w="22225" cap="sq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02F3EEFD-9EE2-4E9F-880F-52BE470B4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01" y="1794507"/>
            <a:ext cx="5048099" cy="323919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6616B-6414-41C4-BC5E-675E2C39A7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4458" y="1796702"/>
            <a:ext cx="4902438" cy="315080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787535-8535-413B-9DE1-1BA73C0B693A}"/>
              </a:ext>
            </a:extLst>
          </p:cNvPr>
          <p:cNvSpPr/>
          <p:nvPr/>
        </p:nvSpPr>
        <p:spPr>
          <a:xfrm>
            <a:off x="6559875" y="783904"/>
            <a:ext cx="4660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https://github.com/MILL5/ext-cogsvcs-vision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43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48148E-6 L -0.00052 0.0710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2DBE01-EFEF-48A7-A100-058D5DB63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89" y="193638"/>
            <a:ext cx="11424621" cy="618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839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4DB47-97FE-41A2-A813-25630FF1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chemeClr val="tx1"/>
                </a:solidFill>
                <a:latin typeface="+mj-lt"/>
                <a:cs typeface="+mj-cs"/>
              </a:rPr>
              <a:t>Image Capture Tip - </a:t>
            </a:r>
            <a:r>
              <a:rPr lang="en-US" sz="4400">
                <a:solidFill>
                  <a:schemeClr val="tx1"/>
                </a:solidFill>
                <a:latin typeface="+mj-lt"/>
                <a:cs typeface="+mj-cs"/>
                <a:hlinkClick r:id="rId2"/>
              </a:rPr>
              <a:t>https://ffmpeg.org/</a:t>
            </a:r>
            <a:endParaRPr lang="en-US" sz="4400">
              <a:solidFill>
                <a:schemeClr val="tx1"/>
              </a:solidFill>
              <a:latin typeface="+mj-lt"/>
              <a:cs typeface="+mj-cs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6056B-13B8-4A4A-B8ED-F9AB0A8E22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latin typeface="+mn-lt"/>
                <a:cs typeface="+mn-cs"/>
              </a:rPr>
              <a:t>ffmpeg -i video.webm thumb%04d.jpg -hide_banner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0F662-7B5A-4D28-8B5A-B6911146F7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857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92889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Mill5-ColorKey">
      <a:dk1>
        <a:srgbClr val="262626"/>
      </a:dk1>
      <a:lt1>
        <a:srgbClr val="F2F2F2"/>
      </a:lt1>
      <a:dk2>
        <a:srgbClr val="3A3838"/>
      </a:dk2>
      <a:lt2>
        <a:srgbClr val="FFFFFF"/>
      </a:lt2>
      <a:accent1>
        <a:srgbClr val="1C9FC7"/>
      </a:accent1>
      <a:accent2>
        <a:srgbClr val="C7711C"/>
      </a:accent2>
      <a:accent3>
        <a:srgbClr val="13D497"/>
      </a:accent3>
      <a:accent4>
        <a:srgbClr val="948A06"/>
      </a:accent4>
      <a:accent5>
        <a:srgbClr val="3DC8FF"/>
      </a:accent5>
      <a:accent6>
        <a:srgbClr val="1341D4"/>
      </a:accent6>
      <a:hlink>
        <a:srgbClr val="D03260"/>
      </a:hlink>
      <a:folHlink>
        <a:srgbClr val="7A3D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Mill5-ColorKey">
      <a:dk1>
        <a:srgbClr val="262626"/>
      </a:dk1>
      <a:lt1>
        <a:srgbClr val="F2F2F2"/>
      </a:lt1>
      <a:dk2>
        <a:srgbClr val="3A3838"/>
      </a:dk2>
      <a:lt2>
        <a:srgbClr val="FFFFFF"/>
      </a:lt2>
      <a:accent1>
        <a:srgbClr val="1C9FC7"/>
      </a:accent1>
      <a:accent2>
        <a:srgbClr val="C7711C"/>
      </a:accent2>
      <a:accent3>
        <a:srgbClr val="13D497"/>
      </a:accent3>
      <a:accent4>
        <a:srgbClr val="948A06"/>
      </a:accent4>
      <a:accent5>
        <a:srgbClr val="3DC8FF"/>
      </a:accent5>
      <a:accent6>
        <a:srgbClr val="1341D4"/>
      </a:accent6>
      <a:hlink>
        <a:srgbClr val="D03260"/>
      </a:hlink>
      <a:folHlink>
        <a:srgbClr val="7A3D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9DE3E569AAFD47B715BC153B195BCD" ma:contentTypeVersion="13" ma:contentTypeDescription="Create a new document." ma:contentTypeScope="" ma:versionID="578baa3bce02cad25ade52bd4696bc81">
  <xsd:schema xmlns:xsd="http://www.w3.org/2001/XMLSchema" xmlns:xs="http://www.w3.org/2001/XMLSchema" xmlns:p="http://schemas.microsoft.com/office/2006/metadata/properties" xmlns:ns3="f03a0a25-afd6-45a7-b1e1-2c2023631535" xmlns:ns4="03a0d782-5813-4c99-aba7-a06ae261c730" targetNamespace="http://schemas.microsoft.com/office/2006/metadata/properties" ma:root="true" ma:fieldsID="eec7282461dcfbe614c35a19ecf21ef5" ns3:_="" ns4:_="">
    <xsd:import namespace="f03a0a25-afd6-45a7-b1e1-2c2023631535"/>
    <xsd:import namespace="03a0d782-5813-4c99-aba7-a06ae261c7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3a0a25-afd6-45a7-b1e1-2c20236315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a0d782-5813-4c99-aba7-a06ae261c73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A9C050-02AD-46DD-9C67-F9A80A5B1C9F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03a0d782-5813-4c99-aba7-a06ae261c730"/>
    <ds:schemaRef ds:uri="f03a0a25-afd6-45a7-b1e1-2c202363153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B321B5-FAC8-4706-B90A-5DFF05E6B6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3a0a25-afd6-45a7-b1e1-2c2023631535"/>
    <ds:schemaRef ds:uri="03a0d782-5813-4c99-aba7-a06ae261c7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30BA35-0DFC-4073-9E18-9B5702A644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427</Words>
  <Application>Microsoft Office PowerPoint</Application>
  <PresentationFormat>Widescreen</PresentationFormat>
  <Paragraphs>113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Arial</vt:lpstr>
      <vt:lpstr>Calibri</vt:lpstr>
      <vt:lpstr>Calibri Light</vt:lpstr>
      <vt:lpstr>Open Sans</vt:lpstr>
      <vt:lpstr>Open Sans Light</vt:lpstr>
      <vt:lpstr>Open Sans Semibold</vt:lpstr>
      <vt:lpstr>Segoe UI</vt:lpstr>
      <vt:lpstr>Segoe UI Semibold</vt:lpstr>
      <vt:lpstr>Segoe UI Semilight</vt:lpstr>
      <vt:lpstr>Wingdings</vt:lpstr>
      <vt:lpstr>Office Theme</vt:lpstr>
      <vt:lpstr>2_Office Theme</vt:lpstr>
      <vt:lpstr>4_Office Theme</vt:lpstr>
      <vt:lpstr>Custom Vision with Azure Vision Services </vt:lpstr>
      <vt:lpstr>Agenda for today</vt:lpstr>
      <vt:lpstr>Resources</vt:lpstr>
      <vt:lpstr>Custom Vision API</vt:lpstr>
      <vt:lpstr>Custom Vision Project</vt:lpstr>
      <vt:lpstr>Custom Vision API</vt:lpstr>
      <vt:lpstr>Upload and Tag Images</vt:lpstr>
      <vt:lpstr>PowerPoint Presentation</vt:lpstr>
      <vt:lpstr>Image Capture Tip - https://ffmpeg.org/</vt:lpstr>
      <vt:lpstr>Custom Vision API</vt:lpstr>
      <vt:lpstr>Testing Your Model</vt:lpstr>
      <vt:lpstr>Custom Vision API</vt:lpstr>
      <vt:lpstr>Publish You Model</vt:lpstr>
      <vt:lpstr>Prediction URL</vt:lpstr>
      <vt:lpstr>Further Reading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Vision with Azure Vision Services </dc:title>
  <dc:creator>Dave Davis</dc:creator>
  <cp:lastModifiedBy>Dave Davis</cp:lastModifiedBy>
  <cp:revision>3</cp:revision>
  <dcterms:created xsi:type="dcterms:W3CDTF">2019-12-14T14:53:26Z</dcterms:created>
  <dcterms:modified xsi:type="dcterms:W3CDTF">2019-12-14T15:24:24Z</dcterms:modified>
</cp:coreProperties>
</file>